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1" r:id="rId6"/>
    <p:sldId id="270" r:id="rId7"/>
    <p:sldId id="297" r:id="rId8"/>
    <p:sldId id="278" r:id="rId9"/>
    <p:sldId id="269" r:id="rId10"/>
    <p:sldId id="277" r:id="rId11"/>
    <p:sldId id="298" r:id="rId12"/>
    <p:sldId id="262" r:id="rId13"/>
    <p:sldId id="263" r:id="rId14"/>
  </p:sldIdLst>
  <p:sldSz cx="9144000" cy="5143500" type="screen16x9"/>
  <p:notesSz cx="6858000" cy="9144000"/>
  <p:embeddedFontLst>
    <p:embeddedFont>
      <p:font typeface="Anaheim" pitchFamily="2" charset="77"/>
      <p:regular r:id="rId16"/>
      <p:bold r:id="rId17"/>
    </p:embeddedFont>
    <p:embeddedFont>
      <p:font typeface="Hanken Grotesk" pitchFamily="2" charset="77"/>
      <p:regular r:id="rId18"/>
      <p:bold r:id="rId19"/>
      <p:italic r:id="rId20"/>
      <p:boldItalic r:id="rId21"/>
    </p:embeddedFont>
    <p:embeddedFont>
      <p:font typeface="Nunito Light" panose="020F0302020204030204" pitchFamily="34" charset="0"/>
      <p:regular r:id="rId22"/>
      <p: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  <p:embeddedFont>
      <p:font typeface="Raleway Black" panose="020F0502020204030204" pitchFamily="34" charset="0"/>
      <p:bold r:id="rId28"/>
      <p:italic r:id="rId29"/>
      <p:boldItalic r:id="rId30"/>
    </p:embeddedFont>
    <p:embeddedFont>
      <p:font typeface="Raleway ExtraBold" panose="020F0502020204030204" pitchFamily="34" charset="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E38AFF-25DD-49E5-AB58-CEA4C0344DAA}">
  <a:tblStyle styleId="{51E38AFF-25DD-49E5-AB58-CEA4C0344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8A2D44-C870-4488-8FCD-3131BFCF7D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83"/>
  </p:normalViewPr>
  <p:slideViewPr>
    <p:cSldViewPr snapToGrid="0">
      <p:cViewPr varScale="1">
        <p:scale>
          <a:sx n="137" d="100"/>
          <a:sy n="137" d="100"/>
        </p:scale>
        <p:origin x="7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02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2" hasCustomPrompt="1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3" hasCustomPrompt="1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4" hasCustomPrompt="1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5" hasCustomPrompt="1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6" hasCustomPrompt="1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8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9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3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4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5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784" fill="none" extrusionOk="0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w="597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rot="5400000" flipH="1">
                <a:off x="7506622" y="10417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avLst/>
              <a:gdLst/>
              <a:ahLst/>
              <a:cxnLst/>
              <a:rect l="l" t="t" r="r" b="b"/>
              <a:pathLst>
                <a:path w="41104" h="135138" extrusionOk="0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4"/>
          <p:cNvSpPr txBox="1">
            <a:spLocks noGrp="1"/>
          </p:cNvSpPr>
          <p:nvPr>
            <p:ph type="subTitle" idx="1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68" name="Google Shape;368;p14"/>
            <p:cNvSpPr/>
            <p:nvPr/>
          </p:nvSpPr>
          <p:spPr>
            <a:xfrm>
              <a:off x="422688" y="131788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8963" y="101773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1" name="Google Shape;371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" name="Google Shape;373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4" name="Google Shape;374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77" name="Google Shape;377;p14"/>
            <p:cNvSpPr/>
            <p:nvPr/>
          </p:nvSpPr>
          <p:spPr>
            <a:xfrm>
              <a:off x="-2218609" y="-174950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8" name="Google Shape;378;p14"/>
            <p:cNvGrpSpPr/>
            <p:nvPr/>
          </p:nvGrpSpPr>
          <p:grpSpPr>
            <a:xfrm rot="-5400000" flipH="1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79" name="Google Shape;379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14"/>
            <p:cNvSpPr/>
            <p:nvPr/>
          </p:nvSpPr>
          <p:spPr>
            <a:xfrm rot="10800000" flipH="1">
              <a:off x="8147148" y="2028637"/>
              <a:ext cx="1521858" cy="631929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8" name="Google Shape;388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5"/>
          <p:cNvSpPr txBox="1">
            <a:spLocks noGrp="1"/>
          </p:cNvSpPr>
          <p:nvPr>
            <p:ph type="subTitle" idx="1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2" name="Google Shape;392;p15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7"/>
          </a:xfrm>
        </p:grpSpPr>
        <p:cxnSp>
          <p:nvCxnSpPr>
            <p:cNvPr id="393" name="Google Shape;393;p15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15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>
            <a:off x="6485555" y="4129788"/>
            <a:ext cx="269696" cy="1209440"/>
            <a:chOff x="6933883" y="3613321"/>
            <a:chExt cx="269696" cy="1209440"/>
          </a:xfrm>
        </p:grpSpPr>
        <p:sp>
          <p:nvSpPr>
            <p:cNvPr id="397" name="Google Shape;397;p1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1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1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2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4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avLst/>
                <a:gdLst/>
                <a:ahLst/>
                <a:cxnLst/>
                <a:rect l="l" t="t" r="r" b="b"/>
                <a:pathLst>
                  <a:path w="19046" h="92923" extrusionOk="0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rot="-5400000" flipH="1">
              <a:off x="399500" y="42238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rot="-5400000" flipH="1">
              <a:off x="99350" y="405013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rot="10800000" flipH="1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rot="5400000" flipH="1">
              <a:off x="2929586" y="46036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rot="10800000" flipH="1">
              <a:off x="8839514" y="33585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rot="10800000" flipH="1">
              <a:off x="-1381309" y="4693337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2777" fill="none" extrusionOk="0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2719" fill="none" extrusionOk="0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miter lim="72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2" h="96592" extrusionOk="0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49" name="Google Shape;49;p4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>
            <a:off x="-1181862" y="-331600"/>
            <a:ext cx="11020270" cy="5673388"/>
            <a:chOff x="-1181862" y="-331600"/>
            <a:chExt cx="11020270" cy="5673388"/>
          </a:xfrm>
        </p:grpSpPr>
        <p:grpSp>
          <p:nvGrpSpPr>
            <p:cNvPr id="55" name="Google Shape;55;p4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56" name="Google Shape;56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4"/>
            <p:cNvSpPr/>
            <p:nvPr/>
          </p:nvSpPr>
          <p:spPr>
            <a:xfrm>
              <a:off x="8095400" y="-33160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2" name="Google Shape;62;p4"/>
            <p:cNvGrpSpPr/>
            <p:nvPr/>
          </p:nvGrpSpPr>
          <p:grpSpPr>
            <a:xfrm rot="10800000" flipH="1">
              <a:off x="8650689" y="182196"/>
              <a:ext cx="493321" cy="357312"/>
              <a:chOff x="1722354" y="229144"/>
              <a:chExt cx="1748744" cy="1266614"/>
            </a:xfrm>
          </p:grpSpPr>
          <p:sp>
            <p:nvSpPr>
              <p:cNvPr id="63" name="Google Shape;63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4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" name="Google Shape;66;p4"/>
            <p:cNvGrpSpPr/>
            <p:nvPr/>
          </p:nvGrpSpPr>
          <p:grpSpPr>
            <a:xfrm rot="-5400000" flipH="1">
              <a:off x="159064" y="4046096"/>
              <a:ext cx="493321" cy="357312"/>
              <a:chOff x="1722354" y="229144"/>
              <a:chExt cx="1748744" cy="1266614"/>
            </a:xfrm>
          </p:grpSpPr>
          <p:sp>
            <p:nvSpPr>
              <p:cNvPr id="67" name="Google Shape;67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70" name="Google Shape;70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5" name="Google Shape;75;p4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76" name="Google Shape;76;p4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0" name="Google Shape;110;p6"/>
            <p:cNvGrpSpPr/>
            <p:nvPr/>
          </p:nvGrpSpPr>
          <p:grpSpPr>
            <a:xfrm rot="5400000" flipH="1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1" name="Google Shape;111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113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5" name="Google Shape;115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118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avLst/>
                <a:gdLst/>
                <a:ahLst/>
                <a:cxnLst/>
                <a:rect l="l" t="t" r="r" b="b"/>
                <a:pathLst>
                  <a:path w="95259" h="17185" extrusionOk="0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" name="Google Shape;119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0" name="Google Shape;120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5" name="Google Shape;125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6" name="Google Shape;126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27" name="Google Shape;127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" name="Google Shape;132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3" name="Google Shape;133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7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kzDdCUJhF5jRAMppPV42AWyWWGjeS6UnPmm8dyOKRBM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465278"/>
            <a:ext cx="4866456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FACIAL  EXPRESSION &amp; EMOTION RECOGNITION FOR SOCIAL INTERACTION</a:t>
            </a:r>
            <a:endParaRPr sz="2800"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115988" y="3086842"/>
            <a:ext cx="4866443" cy="1215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dirty="0">
                <a:solidFill>
                  <a:srgbClr val="F9FAFB"/>
                </a:solidFill>
                <a:effectLst/>
                <a:latin typeface="quote-cjk-patch"/>
              </a:rPr>
              <a:t>Empowering Visually Impaired Individuals through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GROUP ID – NFT202536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VRAJ BORAD – BT23CSE119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DEEV SHAH – BT23CSE108</a:t>
            </a:r>
            <a:endParaRPr sz="1050"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NEURO-FUZZY INTEGRATION</a:t>
            </a:r>
            <a:endParaRPr dirty="0"/>
          </a:p>
        </p:txBody>
      </p:sp>
      <p:sp>
        <p:nvSpPr>
          <p:cNvPr id="1502" name="Google Shape;1502;p49"/>
          <p:cNvSpPr txBox="1">
            <a:spLocks noGrp="1"/>
          </p:cNvSpPr>
          <p:nvPr>
            <p:ph type="subTitle" idx="1"/>
          </p:nvPr>
        </p:nvSpPr>
        <p:spPr>
          <a:xfrm>
            <a:off x="615039" y="931060"/>
            <a:ext cx="7704000" cy="2104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Neuro-Fuzzy Layer:</a:t>
            </a:r>
            <a:endParaRPr lang="en-IN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Purpose: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Handle emotional ambiguity and blends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Input: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CNN probability distributions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Processing: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Fuzzy rules for nuanced decisions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Output: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Refined, confident emotion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Example Scenario:</a:t>
            </a:r>
            <a:endParaRPr lang="en-IN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CNN Output: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Happy (65%), Neutral (20%), Sad (10%)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Fuzzy Logic: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"If Happy &gt; medium AND Neutral &lt; low THEN confirm Happy"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Final Decision: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"Happy" with high confidence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3" name="Google Shape;1503;p49"/>
          <p:cNvSpPr/>
          <p:nvPr/>
        </p:nvSpPr>
        <p:spPr>
          <a:xfrm flipH="1">
            <a:off x="5750248" y="3436885"/>
            <a:ext cx="2630137" cy="373478"/>
          </a:xfrm>
          <a:custGeom>
            <a:avLst/>
            <a:gdLst/>
            <a:ahLst/>
            <a:cxnLst/>
            <a:rect l="l" t="t" r="r" b="b"/>
            <a:pathLst>
              <a:path w="62296" h="8846" extrusionOk="0">
                <a:moveTo>
                  <a:pt x="60617" y="266"/>
                </a:moveTo>
                <a:cubicBezTo>
                  <a:pt x="61388" y="266"/>
                  <a:pt x="62030" y="908"/>
                  <a:pt x="62030" y="1696"/>
                </a:cubicBezTo>
                <a:cubicBezTo>
                  <a:pt x="62030" y="2479"/>
                  <a:pt x="61388" y="3104"/>
                  <a:pt x="60617" y="3104"/>
                </a:cubicBezTo>
                <a:cubicBezTo>
                  <a:pt x="59834" y="3104"/>
                  <a:pt x="59191" y="2479"/>
                  <a:pt x="59191" y="1696"/>
                </a:cubicBezTo>
                <a:cubicBezTo>
                  <a:pt x="59191" y="908"/>
                  <a:pt x="59834" y="266"/>
                  <a:pt x="60617" y="266"/>
                </a:cubicBezTo>
                <a:close/>
                <a:moveTo>
                  <a:pt x="53929" y="5742"/>
                </a:moveTo>
                <a:cubicBezTo>
                  <a:pt x="54713" y="5742"/>
                  <a:pt x="55355" y="6367"/>
                  <a:pt x="55355" y="7154"/>
                </a:cubicBezTo>
                <a:cubicBezTo>
                  <a:pt x="55355" y="7938"/>
                  <a:pt x="54713" y="8563"/>
                  <a:pt x="53929" y="8563"/>
                </a:cubicBezTo>
                <a:cubicBezTo>
                  <a:pt x="53163" y="8563"/>
                  <a:pt x="52521" y="7938"/>
                  <a:pt x="52521" y="7154"/>
                </a:cubicBezTo>
                <a:cubicBezTo>
                  <a:pt x="52521" y="6367"/>
                  <a:pt x="53163" y="5742"/>
                  <a:pt x="53929" y="5742"/>
                </a:cubicBezTo>
                <a:close/>
                <a:moveTo>
                  <a:pt x="60617" y="0"/>
                </a:moveTo>
                <a:cubicBezTo>
                  <a:pt x="59727" y="0"/>
                  <a:pt x="58994" y="694"/>
                  <a:pt x="58926" y="1550"/>
                </a:cubicBezTo>
                <a:lnTo>
                  <a:pt x="38979" y="1550"/>
                </a:lnTo>
                <a:lnTo>
                  <a:pt x="36590" y="3943"/>
                </a:lnTo>
                <a:lnTo>
                  <a:pt x="33773" y="1105"/>
                </a:lnTo>
                <a:lnTo>
                  <a:pt x="181" y="1105"/>
                </a:lnTo>
                <a:lnTo>
                  <a:pt x="181" y="1375"/>
                </a:lnTo>
                <a:lnTo>
                  <a:pt x="33644" y="1375"/>
                </a:lnTo>
                <a:lnTo>
                  <a:pt x="36410" y="4136"/>
                </a:lnTo>
                <a:lnTo>
                  <a:pt x="33130" y="7420"/>
                </a:lnTo>
                <a:lnTo>
                  <a:pt x="1" y="7420"/>
                </a:lnTo>
                <a:lnTo>
                  <a:pt x="1" y="7690"/>
                </a:lnTo>
                <a:lnTo>
                  <a:pt x="33237" y="7690"/>
                </a:lnTo>
                <a:lnTo>
                  <a:pt x="36590" y="4316"/>
                </a:lnTo>
                <a:lnTo>
                  <a:pt x="39677" y="7403"/>
                </a:lnTo>
                <a:lnTo>
                  <a:pt x="52268" y="7403"/>
                </a:lnTo>
                <a:cubicBezTo>
                  <a:pt x="52397" y="8203"/>
                  <a:pt x="53090" y="8846"/>
                  <a:pt x="53929" y="8846"/>
                </a:cubicBezTo>
                <a:cubicBezTo>
                  <a:pt x="54876" y="8846"/>
                  <a:pt x="55625" y="8079"/>
                  <a:pt x="55625" y="7154"/>
                </a:cubicBezTo>
                <a:cubicBezTo>
                  <a:pt x="55625" y="6225"/>
                  <a:pt x="54876" y="5459"/>
                  <a:pt x="53929" y="5459"/>
                </a:cubicBezTo>
                <a:cubicBezTo>
                  <a:pt x="53018" y="5459"/>
                  <a:pt x="52268" y="6208"/>
                  <a:pt x="52251" y="7133"/>
                </a:cubicBezTo>
                <a:lnTo>
                  <a:pt x="39784" y="7133"/>
                </a:lnTo>
                <a:lnTo>
                  <a:pt x="36787" y="4136"/>
                </a:lnTo>
                <a:lnTo>
                  <a:pt x="39086" y="1837"/>
                </a:lnTo>
                <a:lnTo>
                  <a:pt x="58926" y="1837"/>
                </a:lnTo>
                <a:cubicBezTo>
                  <a:pt x="58994" y="2693"/>
                  <a:pt x="59727" y="3370"/>
                  <a:pt x="60617" y="3370"/>
                </a:cubicBezTo>
                <a:cubicBezTo>
                  <a:pt x="61546" y="3370"/>
                  <a:pt x="62295" y="2620"/>
                  <a:pt x="62295" y="1696"/>
                </a:cubicBezTo>
                <a:cubicBezTo>
                  <a:pt x="62295" y="767"/>
                  <a:pt x="61546" y="0"/>
                  <a:pt x="606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9"/>
          <p:cNvSpPr/>
          <p:nvPr/>
        </p:nvSpPr>
        <p:spPr>
          <a:xfrm flipH="1">
            <a:off x="5630428" y="2593250"/>
            <a:ext cx="2749957" cy="555911"/>
          </a:xfrm>
          <a:custGeom>
            <a:avLst/>
            <a:gdLst/>
            <a:ahLst/>
            <a:cxnLst/>
            <a:rect l="l" t="t" r="r" b="b"/>
            <a:pathLst>
              <a:path w="65134" h="13167" extrusionOk="0">
                <a:moveTo>
                  <a:pt x="63438" y="6992"/>
                </a:moveTo>
                <a:cubicBezTo>
                  <a:pt x="64222" y="6992"/>
                  <a:pt x="64864" y="7635"/>
                  <a:pt x="64864" y="8422"/>
                </a:cubicBezTo>
                <a:cubicBezTo>
                  <a:pt x="64864" y="9189"/>
                  <a:pt x="64222" y="9831"/>
                  <a:pt x="63438" y="9831"/>
                </a:cubicBezTo>
                <a:cubicBezTo>
                  <a:pt x="62672" y="9831"/>
                  <a:pt x="62030" y="9189"/>
                  <a:pt x="62030" y="8422"/>
                </a:cubicBezTo>
                <a:cubicBezTo>
                  <a:pt x="62030" y="7635"/>
                  <a:pt x="62672" y="6992"/>
                  <a:pt x="63438" y="6992"/>
                </a:cubicBezTo>
                <a:close/>
                <a:moveTo>
                  <a:pt x="47614" y="10062"/>
                </a:moveTo>
                <a:cubicBezTo>
                  <a:pt x="48398" y="10062"/>
                  <a:pt x="49040" y="10687"/>
                  <a:pt x="49040" y="11471"/>
                </a:cubicBezTo>
                <a:cubicBezTo>
                  <a:pt x="49040" y="12259"/>
                  <a:pt x="48398" y="12879"/>
                  <a:pt x="47614" y="12879"/>
                </a:cubicBezTo>
                <a:cubicBezTo>
                  <a:pt x="46848" y="12879"/>
                  <a:pt x="46206" y="12259"/>
                  <a:pt x="46206" y="11471"/>
                </a:cubicBezTo>
                <a:cubicBezTo>
                  <a:pt x="46206" y="10687"/>
                  <a:pt x="46848" y="10062"/>
                  <a:pt x="47614" y="10062"/>
                </a:cubicBezTo>
                <a:close/>
                <a:moveTo>
                  <a:pt x="1" y="1"/>
                </a:moveTo>
                <a:lnTo>
                  <a:pt x="1" y="271"/>
                </a:lnTo>
                <a:lnTo>
                  <a:pt x="40798" y="271"/>
                </a:lnTo>
                <a:lnTo>
                  <a:pt x="48775" y="8243"/>
                </a:lnTo>
                <a:lnTo>
                  <a:pt x="23031" y="8243"/>
                </a:lnTo>
                <a:lnTo>
                  <a:pt x="18574" y="3781"/>
                </a:lnTo>
                <a:lnTo>
                  <a:pt x="91" y="3781"/>
                </a:lnTo>
                <a:lnTo>
                  <a:pt x="91" y="4051"/>
                </a:lnTo>
                <a:lnTo>
                  <a:pt x="18467" y="4051"/>
                </a:lnTo>
                <a:lnTo>
                  <a:pt x="22641" y="8243"/>
                </a:lnTo>
                <a:lnTo>
                  <a:pt x="1" y="8243"/>
                </a:lnTo>
                <a:lnTo>
                  <a:pt x="1" y="8512"/>
                </a:lnTo>
                <a:lnTo>
                  <a:pt x="22924" y="8512"/>
                </a:lnTo>
                <a:lnTo>
                  <a:pt x="26066" y="11651"/>
                </a:lnTo>
                <a:lnTo>
                  <a:pt x="45936" y="11651"/>
                </a:lnTo>
                <a:cubicBezTo>
                  <a:pt x="46026" y="12507"/>
                  <a:pt x="46758" y="13166"/>
                  <a:pt x="47614" y="13166"/>
                </a:cubicBezTo>
                <a:cubicBezTo>
                  <a:pt x="48561" y="13166"/>
                  <a:pt x="49310" y="12400"/>
                  <a:pt x="49310" y="11471"/>
                </a:cubicBezTo>
                <a:cubicBezTo>
                  <a:pt x="49310" y="10546"/>
                  <a:pt x="48561" y="9797"/>
                  <a:pt x="47614" y="9797"/>
                </a:cubicBezTo>
                <a:cubicBezTo>
                  <a:pt x="46724" y="9797"/>
                  <a:pt x="45992" y="10490"/>
                  <a:pt x="45936" y="11381"/>
                </a:cubicBezTo>
                <a:lnTo>
                  <a:pt x="26173" y="11381"/>
                </a:lnTo>
                <a:lnTo>
                  <a:pt x="23300" y="8512"/>
                </a:lnTo>
                <a:lnTo>
                  <a:pt x="49040" y="8512"/>
                </a:lnTo>
                <a:lnTo>
                  <a:pt x="49057" y="8529"/>
                </a:lnTo>
                <a:lnTo>
                  <a:pt x="49079" y="8512"/>
                </a:lnTo>
                <a:lnTo>
                  <a:pt x="61760" y="8512"/>
                </a:lnTo>
                <a:cubicBezTo>
                  <a:pt x="61816" y="9403"/>
                  <a:pt x="62544" y="10096"/>
                  <a:pt x="63438" y="10096"/>
                </a:cubicBezTo>
                <a:cubicBezTo>
                  <a:pt x="64363" y="10096"/>
                  <a:pt x="65134" y="9347"/>
                  <a:pt x="65134" y="8422"/>
                </a:cubicBezTo>
                <a:cubicBezTo>
                  <a:pt x="65134" y="7493"/>
                  <a:pt x="64363" y="6727"/>
                  <a:pt x="63438" y="6727"/>
                </a:cubicBezTo>
                <a:cubicBezTo>
                  <a:pt x="62565" y="6727"/>
                  <a:pt x="61850" y="7386"/>
                  <a:pt x="61760" y="8243"/>
                </a:cubicBezTo>
                <a:lnTo>
                  <a:pt x="49147" y="8243"/>
                </a:lnTo>
                <a:lnTo>
                  <a:pt x="409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9"/>
          <p:cNvSpPr/>
          <p:nvPr/>
        </p:nvSpPr>
        <p:spPr>
          <a:xfrm flipH="1">
            <a:off x="6349857" y="4104970"/>
            <a:ext cx="2030529" cy="142281"/>
          </a:xfrm>
          <a:custGeom>
            <a:avLst/>
            <a:gdLst/>
            <a:ahLst/>
            <a:cxnLst/>
            <a:rect l="l" t="t" r="r" b="b"/>
            <a:pathLst>
              <a:path w="48094" h="3370" extrusionOk="0">
                <a:moveTo>
                  <a:pt x="46403" y="266"/>
                </a:moveTo>
                <a:cubicBezTo>
                  <a:pt x="47186" y="266"/>
                  <a:pt x="47811" y="908"/>
                  <a:pt x="47811" y="1674"/>
                </a:cubicBezTo>
                <a:cubicBezTo>
                  <a:pt x="47811" y="2462"/>
                  <a:pt x="47186" y="3104"/>
                  <a:pt x="46403" y="3104"/>
                </a:cubicBezTo>
                <a:cubicBezTo>
                  <a:pt x="45615" y="3104"/>
                  <a:pt x="44990" y="2462"/>
                  <a:pt x="44990" y="1674"/>
                </a:cubicBezTo>
                <a:cubicBezTo>
                  <a:pt x="44990" y="908"/>
                  <a:pt x="45615" y="266"/>
                  <a:pt x="46403" y="266"/>
                </a:cubicBezTo>
                <a:close/>
                <a:moveTo>
                  <a:pt x="46403" y="0"/>
                </a:moveTo>
                <a:cubicBezTo>
                  <a:pt x="45474" y="0"/>
                  <a:pt x="44724" y="750"/>
                  <a:pt x="44724" y="1674"/>
                </a:cubicBezTo>
                <a:lnTo>
                  <a:pt x="44724" y="1713"/>
                </a:lnTo>
                <a:lnTo>
                  <a:pt x="1" y="1713"/>
                </a:lnTo>
                <a:lnTo>
                  <a:pt x="1" y="1978"/>
                </a:lnTo>
                <a:lnTo>
                  <a:pt x="44742" y="1978"/>
                </a:lnTo>
                <a:cubicBezTo>
                  <a:pt x="44883" y="2762"/>
                  <a:pt x="45581" y="3370"/>
                  <a:pt x="46403" y="3370"/>
                </a:cubicBezTo>
                <a:cubicBezTo>
                  <a:pt x="47328" y="3370"/>
                  <a:pt x="48094" y="2603"/>
                  <a:pt x="48094" y="1674"/>
                </a:cubicBezTo>
                <a:cubicBezTo>
                  <a:pt x="48094" y="750"/>
                  <a:pt x="47328" y="0"/>
                  <a:pt x="464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49"/>
          <p:cNvGrpSpPr/>
          <p:nvPr/>
        </p:nvGrpSpPr>
        <p:grpSpPr>
          <a:xfrm>
            <a:off x="2445895" y="3479282"/>
            <a:ext cx="2846641" cy="763235"/>
            <a:chOff x="2445895" y="3479282"/>
            <a:chExt cx="2846641" cy="763235"/>
          </a:xfrm>
        </p:grpSpPr>
        <p:sp>
          <p:nvSpPr>
            <p:cNvPr id="1514" name="Google Shape;1514;p49"/>
            <p:cNvSpPr/>
            <p:nvPr/>
          </p:nvSpPr>
          <p:spPr>
            <a:xfrm flipH="1">
              <a:off x="2620871" y="3479282"/>
              <a:ext cx="2671664" cy="513480"/>
            </a:xfrm>
            <a:custGeom>
              <a:avLst/>
              <a:gdLst/>
              <a:ahLst/>
              <a:cxnLst/>
              <a:rect l="l" t="t" r="r" b="b"/>
              <a:pathLst>
                <a:path w="55805" h="10726" extrusionOk="0">
                  <a:moveTo>
                    <a:pt x="33969" y="1"/>
                  </a:moveTo>
                  <a:lnTo>
                    <a:pt x="23694" y="10259"/>
                  </a:lnTo>
                  <a:lnTo>
                    <a:pt x="0" y="10259"/>
                  </a:lnTo>
                  <a:lnTo>
                    <a:pt x="0" y="10726"/>
                  </a:lnTo>
                  <a:lnTo>
                    <a:pt x="23891" y="10726"/>
                  </a:lnTo>
                  <a:lnTo>
                    <a:pt x="34166" y="467"/>
                  </a:lnTo>
                  <a:lnTo>
                    <a:pt x="55804" y="467"/>
                  </a:lnTo>
                  <a:lnTo>
                    <a:pt x="5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5" name="Google Shape;1515;p49"/>
            <p:cNvGrpSpPr/>
            <p:nvPr/>
          </p:nvGrpSpPr>
          <p:grpSpPr>
            <a:xfrm flipH="1">
              <a:off x="2445895" y="3643249"/>
              <a:ext cx="2846641" cy="94117"/>
              <a:chOff x="3827525" y="3643249"/>
              <a:chExt cx="2846641" cy="94117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3827525" y="3681787"/>
                <a:ext cx="676426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357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14129" y="356"/>
                    </a:lnTo>
                    <a:cubicBezTo>
                      <a:pt x="14129" y="339"/>
                      <a:pt x="14129" y="339"/>
                      <a:pt x="14112" y="339"/>
                    </a:cubicBezTo>
                    <a:cubicBezTo>
                      <a:pt x="14060" y="232"/>
                      <a:pt x="14043" y="108"/>
                      <a:pt x="14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4574022" y="3681787"/>
                <a:ext cx="150064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357" extrusionOk="0">
                    <a:moveTo>
                      <a:pt x="0" y="1"/>
                    </a:moveTo>
                    <a:cubicBezTo>
                      <a:pt x="17" y="52"/>
                      <a:pt x="34" y="108"/>
                      <a:pt x="34" y="142"/>
                    </a:cubicBezTo>
                    <a:cubicBezTo>
                      <a:pt x="56" y="215"/>
                      <a:pt x="34" y="288"/>
                      <a:pt x="0" y="356"/>
                    </a:cubicBezTo>
                    <a:lnTo>
                      <a:pt x="31344" y="356"/>
                    </a:lnTo>
                    <a:cubicBezTo>
                      <a:pt x="31310" y="305"/>
                      <a:pt x="31289" y="249"/>
                      <a:pt x="31272" y="198"/>
                    </a:cubicBezTo>
                    <a:cubicBezTo>
                      <a:pt x="31272" y="142"/>
                      <a:pt x="31289" y="74"/>
                      <a:pt x="3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141173" y="3681787"/>
                <a:ext cx="53299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357" extrusionOk="0">
                    <a:moveTo>
                      <a:pt x="18" y="1"/>
                    </a:moveTo>
                    <a:cubicBezTo>
                      <a:pt x="52" y="74"/>
                      <a:pt x="52" y="159"/>
                      <a:pt x="52" y="232"/>
                    </a:cubicBezTo>
                    <a:cubicBezTo>
                      <a:pt x="52" y="266"/>
                      <a:pt x="35" y="322"/>
                      <a:pt x="1" y="356"/>
                    </a:cubicBezTo>
                    <a:lnTo>
                      <a:pt x="11133" y="356"/>
                    </a:lnTo>
                    <a:lnTo>
                      <a:pt x="11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491200" y="3643249"/>
                <a:ext cx="94745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966" extrusionOk="0">
                    <a:moveTo>
                      <a:pt x="998" y="343"/>
                    </a:moveTo>
                    <a:cubicBezTo>
                      <a:pt x="1336" y="343"/>
                      <a:pt x="1623" y="626"/>
                      <a:pt x="1623" y="986"/>
                    </a:cubicBezTo>
                    <a:cubicBezTo>
                      <a:pt x="1623" y="1341"/>
                      <a:pt x="1336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79" y="1538"/>
                      <a:pt x="1979" y="986"/>
                    </a:cubicBezTo>
                    <a:cubicBezTo>
                      <a:pt x="1979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6060027" y="3643249"/>
                <a:ext cx="94936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966" extrusionOk="0">
                    <a:moveTo>
                      <a:pt x="998" y="343"/>
                    </a:moveTo>
                    <a:cubicBezTo>
                      <a:pt x="1358" y="343"/>
                      <a:pt x="1640" y="626"/>
                      <a:pt x="1640" y="986"/>
                    </a:cubicBezTo>
                    <a:cubicBezTo>
                      <a:pt x="1640" y="1341"/>
                      <a:pt x="1358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83" y="1538"/>
                      <a:pt x="1983" y="986"/>
                    </a:cubicBezTo>
                    <a:cubicBezTo>
                      <a:pt x="1983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49"/>
            <p:cNvGrpSpPr/>
            <p:nvPr/>
          </p:nvGrpSpPr>
          <p:grpSpPr>
            <a:xfrm flipH="1">
              <a:off x="2445895" y="4148399"/>
              <a:ext cx="2846641" cy="94117"/>
              <a:chOff x="3827525" y="3643249"/>
              <a:chExt cx="2846641" cy="94117"/>
            </a:xfrm>
          </p:grpSpPr>
          <p:sp>
            <p:nvSpPr>
              <p:cNvPr id="1522" name="Google Shape;1522;p49"/>
              <p:cNvSpPr/>
              <p:nvPr/>
            </p:nvSpPr>
            <p:spPr>
              <a:xfrm>
                <a:off x="3827525" y="3681787"/>
                <a:ext cx="676426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357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14129" y="356"/>
                    </a:lnTo>
                    <a:cubicBezTo>
                      <a:pt x="14129" y="339"/>
                      <a:pt x="14129" y="339"/>
                      <a:pt x="14112" y="339"/>
                    </a:cubicBezTo>
                    <a:cubicBezTo>
                      <a:pt x="14060" y="232"/>
                      <a:pt x="14043" y="108"/>
                      <a:pt x="14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574022" y="3681787"/>
                <a:ext cx="150064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357" extrusionOk="0">
                    <a:moveTo>
                      <a:pt x="0" y="1"/>
                    </a:moveTo>
                    <a:cubicBezTo>
                      <a:pt x="17" y="52"/>
                      <a:pt x="34" y="108"/>
                      <a:pt x="34" y="142"/>
                    </a:cubicBezTo>
                    <a:cubicBezTo>
                      <a:pt x="56" y="215"/>
                      <a:pt x="34" y="288"/>
                      <a:pt x="0" y="356"/>
                    </a:cubicBezTo>
                    <a:lnTo>
                      <a:pt x="31344" y="356"/>
                    </a:lnTo>
                    <a:cubicBezTo>
                      <a:pt x="31310" y="305"/>
                      <a:pt x="31289" y="249"/>
                      <a:pt x="31272" y="198"/>
                    </a:cubicBezTo>
                    <a:cubicBezTo>
                      <a:pt x="31272" y="142"/>
                      <a:pt x="31289" y="74"/>
                      <a:pt x="3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6141173" y="3681787"/>
                <a:ext cx="53299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357" extrusionOk="0">
                    <a:moveTo>
                      <a:pt x="18" y="1"/>
                    </a:moveTo>
                    <a:cubicBezTo>
                      <a:pt x="52" y="74"/>
                      <a:pt x="52" y="159"/>
                      <a:pt x="52" y="232"/>
                    </a:cubicBezTo>
                    <a:cubicBezTo>
                      <a:pt x="52" y="266"/>
                      <a:pt x="35" y="322"/>
                      <a:pt x="1" y="356"/>
                    </a:cubicBezTo>
                    <a:lnTo>
                      <a:pt x="11133" y="356"/>
                    </a:lnTo>
                    <a:lnTo>
                      <a:pt x="11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4491200" y="3643249"/>
                <a:ext cx="94745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966" extrusionOk="0">
                    <a:moveTo>
                      <a:pt x="998" y="343"/>
                    </a:moveTo>
                    <a:cubicBezTo>
                      <a:pt x="1336" y="343"/>
                      <a:pt x="1623" y="626"/>
                      <a:pt x="1623" y="986"/>
                    </a:cubicBezTo>
                    <a:cubicBezTo>
                      <a:pt x="1623" y="1341"/>
                      <a:pt x="1336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79" y="1538"/>
                      <a:pt x="1979" y="986"/>
                    </a:cubicBezTo>
                    <a:cubicBezTo>
                      <a:pt x="1979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6060027" y="3643249"/>
                <a:ext cx="94936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966" extrusionOk="0">
                    <a:moveTo>
                      <a:pt x="998" y="343"/>
                    </a:moveTo>
                    <a:cubicBezTo>
                      <a:pt x="1358" y="343"/>
                      <a:pt x="1640" y="626"/>
                      <a:pt x="1640" y="986"/>
                    </a:cubicBezTo>
                    <a:cubicBezTo>
                      <a:pt x="1640" y="1341"/>
                      <a:pt x="1358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83" y="1538"/>
                      <a:pt x="1983" y="986"/>
                    </a:cubicBezTo>
                    <a:cubicBezTo>
                      <a:pt x="1983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" name="Google Shape;1527;p49"/>
          <p:cNvGrpSpPr/>
          <p:nvPr/>
        </p:nvGrpSpPr>
        <p:grpSpPr>
          <a:xfrm rot="-5400000" flipH="1">
            <a:off x="1463106" y="3547514"/>
            <a:ext cx="778430" cy="112039"/>
            <a:chOff x="5782875" y="2412375"/>
            <a:chExt cx="716325" cy="103100"/>
          </a:xfrm>
        </p:grpSpPr>
        <p:sp>
          <p:nvSpPr>
            <p:cNvPr id="1528" name="Google Shape;1528;p49"/>
            <p:cNvSpPr/>
            <p:nvPr/>
          </p:nvSpPr>
          <p:spPr>
            <a:xfrm>
              <a:off x="5782875" y="2412375"/>
              <a:ext cx="102675" cy="103100"/>
            </a:xfrm>
            <a:custGeom>
              <a:avLst/>
              <a:gdLst/>
              <a:ahLst/>
              <a:cxnLst/>
              <a:rect l="l" t="t" r="r" b="b"/>
              <a:pathLst>
                <a:path w="4107" h="4124" extrusionOk="0">
                  <a:moveTo>
                    <a:pt x="164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7" y="3943"/>
                  </a:lnTo>
                  <a:lnTo>
                    <a:pt x="16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5859625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63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6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5936375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59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6013025" y="2412375"/>
              <a:ext cx="102650" cy="103100"/>
            </a:xfrm>
            <a:custGeom>
              <a:avLst/>
              <a:gdLst/>
              <a:ahLst/>
              <a:cxnLst/>
              <a:rect l="l" t="t" r="r" b="b"/>
              <a:pathLst>
                <a:path w="4106" h="4124" extrusionOk="0">
                  <a:moveTo>
                    <a:pt x="163" y="0"/>
                  </a:moveTo>
                  <a:lnTo>
                    <a:pt x="0" y="180"/>
                  </a:lnTo>
                  <a:lnTo>
                    <a:pt x="3943" y="4123"/>
                  </a:lnTo>
                  <a:lnTo>
                    <a:pt x="4106" y="3943"/>
                  </a:lnTo>
                  <a:lnTo>
                    <a:pt x="16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6089750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63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6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6166500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59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6243150" y="2412375"/>
              <a:ext cx="102650" cy="103100"/>
            </a:xfrm>
            <a:custGeom>
              <a:avLst/>
              <a:gdLst/>
              <a:ahLst/>
              <a:cxnLst/>
              <a:rect l="l" t="t" r="r" b="b"/>
              <a:pathLst>
                <a:path w="4106" h="4124" extrusionOk="0">
                  <a:moveTo>
                    <a:pt x="163" y="0"/>
                  </a:moveTo>
                  <a:lnTo>
                    <a:pt x="0" y="180"/>
                  </a:lnTo>
                  <a:lnTo>
                    <a:pt x="3943" y="4123"/>
                  </a:lnTo>
                  <a:lnTo>
                    <a:pt x="4106" y="3943"/>
                  </a:lnTo>
                  <a:lnTo>
                    <a:pt x="16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6319875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64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6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6396625" y="2412375"/>
              <a:ext cx="102575" cy="103100"/>
            </a:xfrm>
            <a:custGeom>
              <a:avLst/>
              <a:gdLst/>
              <a:ahLst/>
              <a:cxnLst/>
              <a:rect l="l" t="t" r="r" b="b"/>
              <a:pathLst>
                <a:path w="4103" h="4124" extrusionOk="0">
                  <a:moveTo>
                    <a:pt x="159" y="0"/>
                  </a:moveTo>
                  <a:lnTo>
                    <a:pt x="1" y="180"/>
                  </a:lnTo>
                  <a:lnTo>
                    <a:pt x="3944" y="4123"/>
                  </a:lnTo>
                  <a:lnTo>
                    <a:pt x="4102" y="3943"/>
                  </a:lnTo>
                  <a:lnTo>
                    <a:pt x="1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49"/>
          <p:cNvGrpSpPr/>
          <p:nvPr/>
        </p:nvGrpSpPr>
        <p:grpSpPr>
          <a:xfrm flipH="1">
            <a:off x="1590984" y="4179540"/>
            <a:ext cx="450679" cy="96749"/>
            <a:chOff x="7406422" y="3920478"/>
            <a:chExt cx="450679" cy="96749"/>
          </a:xfrm>
        </p:grpSpPr>
        <p:sp>
          <p:nvSpPr>
            <p:cNvPr id="1543" name="Google Shape;1543;p49"/>
            <p:cNvSpPr/>
            <p:nvPr/>
          </p:nvSpPr>
          <p:spPr>
            <a:xfrm>
              <a:off x="7406422" y="3920478"/>
              <a:ext cx="96749" cy="96749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1409" y="0"/>
                  </a:moveTo>
                  <a:cubicBezTo>
                    <a:pt x="621" y="0"/>
                    <a:pt x="0" y="642"/>
                    <a:pt x="0" y="1409"/>
                  </a:cubicBezTo>
                  <a:cubicBezTo>
                    <a:pt x="0" y="2192"/>
                    <a:pt x="621" y="2817"/>
                    <a:pt x="1409" y="2817"/>
                  </a:cubicBezTo>
                  <a:cubicBezTo>
                    <a:pt x="2175" y="2817"/>
                    <a:pt x="2817" y="2192"/>
                    <a:pt x="2817" y="1409"/>
                  </a:cubicBezTo>
                  <a:cubicBezTo>
                    <a:pt x="2817" y="642"/>
                    <a:pt x="2175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7586460" y="3920478"/>
              <a:ext cx="96783" cy="96749"/>
            </a:xfrm>
            <a:custGeom>
              <a:avLst/>
              <a:gdLst/>
              <a:ahLst/>
              <a:cxnLst/>
              <a:rect l="l" t="t" r="r" b="b"/>
              <a:pathLst>
                <a:path w="2819" h="2818" extrusionOk="0">
                  <a:moveTo>
                    <a:pt x="1409" y="0"/>
                  </a:moveTo>
                  <a:cubicBezTo>
                    <a:pt x="622" y="0"/>
                    <a:pt x="1" y="642"/>
                    <a:pt x="1" y="1409"/>
                  </a:cubicBezTo>
                  <a:cubicBezTo>
                    <a:pt x="1" y="2192"/>
                    <a:pt x="622" y="2817"/>
                    <a:pt x="1409" y="2817"/>
                  </a:cubicBezTo>
                  <a:cubicBezTo>
                    <a:pt x="2176" y="2817"/>
                    <a:pt x="2818" y="2192"/>
                    <a:pt x="2818" y="1409"/>
                  </a:cubicBezTo>
                  <a:cubicBezTo>
                    <a:pt x="2818" y="642"/>
                    <a:pt x="2176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7760352" y="3920478"/>
              <a:ext cx="96749" cy="96749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1409" y="0"/>
                  </a:moveTo>
                  <a:cubicBezTo>
                    <a:pt x="626" y="0"/>
                    <a:pt x="1" y="642"/>
                    <a:pt x="1" y="1409"/>
                  </a:cubicBezTo>
                  <a:cubicBezTo>
                    <a:pt x="1" y="2192"/>
                    <a:pt x="626" y="2817"/>
                    <a:pt x="1409" y="2817"/>
                  </a:cubicBezTo>
                  <a:cubicBezTo>
                    <a:pt x="2176" y="2817"/>
                    <a:pt x="2818" y="2192"/>
                    <a:pt x="2818" y="1409"/>
                  </a:cubicBezTo>
                  <a:cubicBezTo>
                    <a:pt x="2818" y="642"/>
                    <a:pt x="2176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9"/>
          <p:cNvSpPr/>
          <p:nvPr/>
        </p:nvSpPr>
        <p:spPr>
          <a:xfrm flipH="1">
            <a:off x="824950" y="4170347"/>
            <a:ext cx="587429" cy="115117"/>
          </a:xfrm>
          <a:custGeom>
            <a:avLst/>
            <a:gdLst/>
            <a:ahLst/>
            <a:cxnLst/>
            <a:rect l="l" t="t" r="r" b="b"/>
            <a:pathLst>
              <a:path w="17110" h="3353" extrusionOk="0">
                <a:moveTo>
                  <a:pt x="1679" y="1"/>
                </a:moveTo>
                <a:cubicBezTo>
                  <a:pt x="750" y="1"/>
                  <a:pt x="1" y="750"/>
                  <a:pt x="1" y="1675"/>
                </a:cubicBezTo>
                <a:cubicBezTo>
                  <a:pt x="1" y="2604"/>
                  <a:pt x="750" y="3353"/>
                  <a:pt x="1679" y="3353"/>
                </a:cubicBezTo>
                <a:lnTo>
                  <a:pt x="15431" y="3353"/>
                </a:lnTo>
                <a:cubicBezTo>
                  <a:pt x="16360" y="3353"/>
                  <a:pt x="17109" y="2604"/>
                  <a:pt x="17109" y="1675"/>
                </a:cubicBezTo>
                <a:cubicBezTo>
                  <a:pt x="17109" y="750"/>
                  <a:pt x="16360" y="1"/>
                  <a:pt x="154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9"/>
          <p:cNvGrpSpPr/>
          <p:nvPr/>
        </p:nvGrpSpPr>
        <p:grpSpPr>
          <a:xfrm>
            <a:off x="824960" y="2201649"/>
            <a:ext cx="202425" cy="1791098"/>
            <a:chOff x="824960" y="2201649"/>
            <a:chExt cx="202425" cy="1791098"/>
          </a:xfrm>
        </p:grpSpPr>
        <p:sp>
          <p:nvSpPr>
            <p:cNvPr id="1548" name="Google Shape;1548;p49"/>
            <p:cNvSpPr/>
            <p:nvPr/>
          </p:nvSpPr>
          <p:spPr>
            <a:xfrm rot="5400000" flipH="1">
              <a:off x="-67689" y="3094298"/>
              <a:ext cx="1791098" cy="5800"/>
            </a:xfrm>
            <a:custGeom>
              <a:avLst/>
              <a:gdLst/>
              <a:ahLst/>
              <a:cxnLst/>
              <a:rect l="l" t="t" r="r" b="b"/>
              <a:pathLst>
                <a:path w="93408" h="232" extrusionOk="0">
                  <a:moveTo>
                    <a:pt x="0" y="0"/>
                  </a:moveTo>
                  <a:lnTo>
                    <a:pt x="0" y="231"/>
                  </a:lnTo>
                  <a:lnTo>
                    <a:pt x="93408" y="231"/>
                  </a:lnTo>
                  <a:lnTo>
                    <a:pt x="9340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5400000" flipH="1">
              <a:off x="309582" y="3255079"/>
              <a:ext cx="1233183" cy="202425"/>
            </a:xfrm>
            <a:custGeom>
              <a:avLst/>
              <a:gdLst/>
              <a:ahLst/>
              <a:cxnLst/>
              <a:rect l="l" t="t" r="r" b="b"/>
              <a:pathLst>
                <a:path w="64312" h="8097" extrusionOk="0">
                  <a:moveTo>
                    <a:pt x="0" y="0"/>
                  </a:moveTo>
                  <a:lnTo>
                    <a:pt x="0" y="231"/>
                  </a:lnTo>
                  <a:lnTo>
                    <a:pt x="56301" y="231"/>
                  </a:lnTo>
                  <a:lnTo>
                    <a:pt x="64149" y="8096"/>
                  </a:lnTo>
                  <a:lnTo>
                    <a:pt x="64311" y="7938"/>
                  </a:lnTo>
                  <a:lnTo>
                    <a:pt x="563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4572007" y="2268227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SOLUTIONS</a:t>
            </a:r>
            <a:endParaRPr dirty="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800" dirty="0"/>
              <a:t>CHALLENGES &amp; SOLUTIONS</a:t>
            </a:r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4572000" y="2664652"/>
            <a:ext cx="2610900" cy="1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Custom </a:t>
            </a:r>
            <a:r>
              <a:rPr lang="en-IN" b="1" i="0" dirty="0" err="1">
                <a:solidFill>
                  <a:srgbClr val="F9FAFB"/>
                </a:solidFill>
                <a:effectLst/>
                <a:latin typeface="quote-cjk-patch"/>
              </a:rPr>
              <a:t>Preprocessing</a:t>
            </a: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 Pipeline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with proper tensor resizing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3-Second Update Interval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for optimal performance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MTCNN Robustness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with confidence thresholding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Intelligent TTS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with emotion confirmation logic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381438" y="2591824"/>
            <a:ext cx="2610900" cy="1316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Tensor Dimension Mismatch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MTCNN [3,160,160] vs CNN [3,48,48]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Real-time Performance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Balancing accuracy and speed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Lighting Variations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Consistent detection in different conditions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Audio Feedback Optimization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Preventing speech fatigue</a:t>
            </a:r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381438" y="2195399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CHALLANGES</a:t>
            </a:r>
            <a:endParaRPr dirty="0"/>
          </a:p>
        </p:txBody>
      </p:sp>
      <p:grpSp>
        <p:nvGrpSpPr>
          <p:cNvPr id="2" name="Google Shape;1413;p48">
            <a:extLst>
              <a:ext uri="{FF2B5EF4-FFF2-40B4-BE49-F238E27FC236}">
                <a16:creationId xmlns:a16="http://schemas.microsoft.com/office/drawing/2014/main" id="{CCB1468A-658C-FD30-001B-8D7F746940A5}"/>
              </a:ext>
            </a:extLst>
          </p:cNvPr>
          <p:cNvGrpSpPr/>
          <p:nvPr/>
        </p:nvGrpSpPr>
        <p:grpSpPr>
          <a:xfrm>
            <a:off x="5045145" y="1297105"/>
            <a:ext cx="1050855" cy="894102"/>
            <a:chOff x="997838" y="2118050"/>
            <a:chExt cx="345125" cy="345075"/>
          </a:xfrm>
        </p:grpSpPr>
        <p:sp>
          <p:nvSpPr>
            <p:cNvPr id="3" name="Google Shape;1414;p48">
              <a:extLst>
                <a:ext uri="{FF2B5EF4-FFF2-40B4-BE49-F238E27FC236}">
                  <a16:creationId xmlns:a16="http://schemas.microsoft.com/office/drawing/2014/main" id="{DFD0211E-9D73-A895-175D-22B821F61281}"/>
                </a:ext>
              </a:extLst>
            </p:cNvPr>
            <p:cNvSpPr/>
            <p:nvPr/>
          </p:nvSpPr>
          <p:spPr>
            <a:xfrm>
              <a:off x="1052463" y="2118050"/>
              <a:ext cx="235875" cy="345075"/>
            </a:xfrm>
            <a:custGeom>
              <a:avLst/>
              <a:gdLst/>
              <a:ahLst/>
              <a:cxnLst/>
              <a:rect l="l" t="t" r="r" b="b"/>
              <a:pathLst>
                <a:path w="9435" h="13803" extrusionOk="0">
                  <a:moveTo>
                    <a:pt x="4710" y="806"/>
                  </a:moveTo>
                  <a:cubicBezTo>
                    <a:pt x="6873" y="806"/>
                    <a:pt x="8627" y="2559"/>
                    <a:pt x="8627" y="4711"/>
                  </a:cubicBezTo>
                  <a:cubicBezTo>
                    <a:pt x="8627" y="5833"/>
                    <a:pt x="8147" y="6896"/>
                    <a:pt x="7305" y="7631"/>
                  </a:cubicBezTo>
                  <a:cubicBezTo>
                    <a:pt x="6711" y="8170"/>
                    <a:pt x="6324" y="8908"/>
                    <a:pt x="6220" y="9701"/>
                  </a:cubicBezTo>
                  <a:lnTo>
                    <a:pt x="3204" y="9701"/>
                  </a:lnTo>
                  <a:cubicBezTo>
                    <a:pt x="3111" y="8908"/>
                    <a:pt x="2724" y="8170"/>
                    <a:pt x="2130" y="7631"/>
                  </a:cubicBezTo>
                  <a:cubicBezTo>
                    <a:pt x="1288" y="6896"/>
                    <a:pt x="808" y="5833"/>
                    <a:pt x="808" y="4711"/>
                  </a:cubicBezTo>
                  <a:cubicBezTo>
                    <a:pt x="808" y="2559"/>
                    <a:pt x="2562" y="806"/>
                    <a:pt x="4710" y="806"/>
                  </a:cubicBezTo>
                  <a:close/>
                  <a:moveTo>
                    <a:pt x="6197" y="10507"/>
                  </a:moveTo>
                  <a:lnTo>
                    <a:pt x="6197" y="11244"/>
                  </a:lnTo>
                  <a:cubicBezTo>
                    <a:pt x="6197" y="11315"/>
                    <a:pt x="6138" y="11373"/>
                    <a:pt x="6068" y="11373"/>
                  </a:cubicBezTo>
                  <a:lnTo>
                    <a:pt x="3367" y="11373"/>
                  </a:lnTo>
                  <a:cubicBezTo>
                    <a:pt x="3297" y="11373"/>
                    <a:pt x="3238" y="11315"/>
                    <a:pt x="3238" y="11244"/>
                  </a:cubicBezTo>
                  <a:lnTo>
                    <a:pt x="3238" y="10507"/>
                  </a:lnTo>
                  <a:close/>
                  <a:moveTo>
                    <a:pt x="5659" y="12179"/>
                  </a:moveTo>
                  <a:lnTo>
                    <a:pt x="5659" y="12588"/>
                  </a:lnTo>
                  <a:cubicBezTo>
                    <a:pt x="5659" y="12810"/>
                    <a:pt x="5482" y="12987"/>
                    <a:pt x="5260" y="12987"/>
                  </a:cubicBezTo>
                  <a:lnTo>
                    <a:pt x="4175" y="12987"/>
                  </a:lnTo>
                  <a:cubicBezTo>
                    <a:pt x="3953" y="12987"/>
                    <a:pt x="3776" y="12810"/>
                    <a:pt x="3776" y="12588"/>
                  </a:cubicBezTo>
                  <a:lnTo>
                    <a:pt x="3776" y="12179"/>
                  </a:lnTo>
                  <a:close/>
                  <a:moveTo>
                    <a:pt x="4710" y="1"/>
                  </a:moveTo>
                  <a:cubicBezTo>
                    <a:pt x="2116" y="1"/>
                    <a:pt x="0" y="2116"/>
                    <a:pt x="0" y="4711"/>
                  </a:cubicBezTo>
                  <a:cubicBezTo>
                    <a:pt x="0" y="6066"/>
                    <a:pt x="573" y="7351"/>
                    <a:pt x="1591" y="8240"/>
                  </a:cubicBezTo>
                  <a:cubicBezTo>
                    <a:pt x="2116" y="8708"/>
                    <a:pt x="2421" y="9399"/>
                    <a:pt x="2421" y="10111"/>
                  </a:cubicBezTo>
                  <a:lnTo>
                    <a:pt x="2421" y="11244"/>
                  </a:lnTo>
                  <a:cubicBezTo>
                    <a:pt x="2421" y="11618"/>
                    <a:pt x="2643" y="11935"/>
                    <a:pt x="2971" y="12086"/>
                  </a:cubicBezTo>
                  <a:lnTo>
                    <a:pt x="2971" y="12588"/>
                  </a:lnTo>
                  <a:cubicBezTo>
                    <a:pt x="2971" y="13256"/>
                    <a:pt x="3507" y="13803"/>
                    <a:pt x="4175" y="13803"/>
                  </a:cubicBezTo>
                  <a:lnTo>
                    <a:pt x="5260" y="13803"/>
                  </a:lnTo>
                  <a:cubicBezTo>
                    <a:pt x="5928" y="13803"/>
                    <a:pt x="6464" y="13256"/>
                    <a:pt x="6464" y="12588"/>
                  </a:cubicBezTo>
                  <a:lnTo>
                    <a:pt x="6464" y="12086"/>
                  </a:lnTo>
                  <a:cubicBezTo>
                    <a:pt x="6792" y="11935"/>
                    <a:pt x="7014" y="11618"/>
                    <a:pt x="7014" y="11244"/>
                  </a:cubicBezTo>
                  <a:lnTo>
                    <a:pt x="7014" y="10111"/>
                  </a:lnTo>
                  <a:cubicBezTo>
                    <a:pt x="7014" y="9399"/>
                    <a:pt x="7319" y="8708"/>
                    <a:pt x="7844" y="8240"/>
                  </a:cubicBezTo>
                  <a:cubicBezTo>
                    <a:pt x="8862" y="7351"/>
                    <a:pt x="9435" y="6066"/>
                    <a:pt x="9435" y="4711"/>
                  </a:cubicBezTo>
                  <a:cubicBezTo>
                    <a:pt x="9435" y="2116"/>
                    <a:pt x="7319" y="1"/>
                    <a:pt x="4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" name="Google Shape;1415;p48">
              <a:extLst>
                <a:ext uri="{FF2B5EF4-FFF2-40B4-BE49-F238E27FC236}">
                  <a16:creationId xmlns:a16="http://schemas.microsoft.com/office/drawing/2014/main" id="{EECAAB32-6228-FDEF-5DDA-EEEC6D96EC20}"/>
                </a:ext>
              </a:extLst>
            </p:cNvPr>
            <p:cNvSpPr/>
            <p:nvPr/>
          </p:nvSpPr>
          <p:spPr>
            <a:xfrm>
              <a:off x="1302613" y="2225850"/>
              <a:ext cx="40350" cy="20225"/>
            </a:xfrm>
            <a:custGeom>
              <a:avLst/>
              <a:gdLst/>
              <a:ahLst/>
              <a:cxnLst/>
              <a:rect l="l" t="t" r="r" b="b"/>
              <a:pathLst>
                <a:path w="1614" h="809" extrusionOk="0">
                  <a:moveTo>
                    <a:pt x="399" y="0"/>
                  </a:moveTo>
                  <a:cubicBezTo>
                    <a:pt x="175" y="0"/>
                    <a:pt x="1" y="177"/>
                    <a:pt x="1" y="399"/>
                  </a:cubicBezTo>
                  <a:cubicBezTo>
                    <a:pt x="1" y="620"/>
                    <a:pt x="175" y="808"/>
                    <a:pt x="399" y="808"/>
                  </a:cubicBezTo>
                  <a:lnTo>
                    <a:pt x="1204" y="808"/>
                  </a:lnTo>
                  <a:cubicBezTo>
                    <a:pt x="1426" y="808"/>
                    <a:pt x="1614" y="620"/>
                    <a:pt x="1614" y="399"/>
                  </a:cubicBezTo>
                  <a:cubicBezTo>
                    <a:pt x="1614" y="177"/>
                    <a:pt x="1426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" name="Google Shape;1416;p48">
              <a:extLst>
                <a:ext uri="{FF2B5EF4-FFF2-40B4-BE49-F238E27FC236}">
                  <a16:creationId xmlns:a16="http://schemas.microsoft.com/office/drawing/2014/main" id="{BA461206-F024-F241-1E12-242869BB3BA9}"/>
                </a:ext>
              </a:extLst>
            </p:cNvPr>
            <p:cNvSpPr/>
            <p:nvPr/>
          </p:nvSpPr>
          <p:spPr>
            <a:xfrm>
              <a:off x="1294413" y="215837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1159" y="1"/>
                  </a:moveTo>
                  <a:cubicBezTo>
                    <a:pt x="1091" y="1"/>
                    <a:pt x="1022" y="19"/>
                    <a:pt x="960" y="57"/>
                  </a:cubicBezTo>
                  <a:lnTo>
                    <a:pt x="259" y="455"/>
                  </a:lnTo>
                  <a:cubicBezTo>
                    <a:pt x="60" y="573"/>
                    <a:pt x="1" y="817"/>
                    <a:pt x="107" y="1016"/>
                  </a:cubicBezTo>
                  <a:cubicBezTo>
                    <a:pt x="184" y="1141"/>
                    <a:pt x="319" y="1214"/>
                    <a:pt x="456" y="1214"/>
                  </a:cubicBezTo>
                  <a:cubicBezTo>
                    <a:pt x="525" y="1214"/>
                    <a:pt x="594" y="1196"/>
                    <a:pt x="657" y="1157"/>
                  </a:cubicBezTo>
                  <a:lnTo>
                    <a:pt x="1358" y="758"/>
                  </a:lnTo>
                  <a:cubicBezTo>
                    <a:pt x="1555" y="643"/>
                    <a:pt x="1625" y="396"/>
                    <a:pt x="1510" y="197"/>
                  </a:cubicBezTo>
                  <a:cubicBezTo>
                    <a:pt x="1431" y="73"/>
                    <a:pt x="1296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" name="Google Shape;1417;p48">
              <a:extLst>
                <a:ext uri="{FF2B5EF4-FFF2-40B4-BE49-F238E27FC236}">
                  <a16:creationId xmlns:a16="http://schemas.microsoft.com/office/drawing/2014/main" id="{59E2D096-A500-2BE6-BA71-583DF7D93FDE}"/>
                </a:ext>
              </a:extLst>
            </p:cNvPr>
            <p:cNvSpPr/>
            <p:nvPr/>
          </p:nvSpPr>
          <p:spPr>
            <a:xfrm>
              <a:off x="1294413" y="2283075"/>
              <a:ext cx="40625" cy="30425"/>
            </a:xfrm>
            <a:custGeom>
              <a:avLst/>
              <a:gdLst/>
              <a:ahLst/>
              <a:cxnLst/>
              <a:rect l="l" t="t" r="r" b="b"/>
              <a:pathLst>
                <a:path w="1625" h="1217" extrusionOk="0">
                  <a:moveTo>
                    <a:pt x="468" y="0"/>
                  </a:moveTo>
                  <a:cubicBezTo>
                    <a:pt x="327" y="0"/>
                    <a:pt x="186" y="74"/>
                    <a:pt x="107" y="203"/>
                  </a:cubicBezTo>
                  <a:cubicBezTo>
                    <a:pt x="1" y="399"/>
                    <a:pt x="60" y="646"/>
                    <a:pt x="259" y="750"/>
                  </a:cubicBezTo>
                  <a:lnTo>
                    <a:pt x="960" y="1159"/>
                  </a:lnTo>
                  <a:cubicBezTo>
                    <a:pt x="1022" y="1198"/>
                    <a:pt x="1091" y="1217"/>
                    <a:pt x="1158" y="1217"/>
                  </a:cubicBezTo>
                  <a:cubicBezTo>
                    <a:pt x="1296" y="1217"/>
                    <a:pt x="1431" y="1141"/>
                    <a:pt x="1510" y="1008"/>
                  </a:cubicBezTo>
                  <a:cubicBezTo>
                    <a:pt x="1625" y="820"/>
                    <a:pt x="1555" y="576"/>
                    <a:pt x="1358" y="458"/>
                  </a:cubicBezTo>
                  <a:lnTo>
                    <a:pt x="657" y="48"/>
                  </a:lnTo>
                  <a:cubicBezTo>
                    <a:pt x="598" y="16"/>
                    <a:pt x="533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" name="Google Shape;1418;p48">
              <a:extLst>
                <a:ext uri="{FF2B5EF4-FFF2-40B4-BE49-F238E27FC236}">
                  <a16:creationId xmlns:a16="http://schemas.microsoft.com/office/drawing/2014/main" id="{64998B32-C791-D670-DCA8-C887B67FCAE1}"/>
                </a:ext>
              </a:extLst>
            </p:cNvPr>
            <p:cNvSpPr/>
            <p:nvPr/>
          </p:nvSpPr>
          <p:spPr>
            <a:xfrm>
              <a:off x="997838" y="2225850"/>
              <a:ext cx="40350" cy="20225"/>
            </a:xfrm>
            <a:custGeom>
              <a:avLst/>
              <a:gdLst/>
              <a:ahLst/>
              <a:cxnLst/>
              <a:rect l="l" t="t" r="r" b="b"/>
              <a:pathLst>
                <a:path w="1614" h="809" extrusionOk="0">
                  <a:moveTo>
                    <a:pt x="410" y="0"/>
                  </a:moveTo>
                  <a:cubicBezTo>
                    <a:pt x="177" y="0"/>
                    <a:pt x="0" y="177"/>
                    <a:pt x="0" y="399"/>
                  </a:cubicBezTo>
                  <a:cubicBezTo>
                    <a:pt x="0" y="620"/>
                    <a:pt x="177" y="808"/>
                    <a:pt x="410" y="808"/>
                  </a:cubicBezTo>
                  <a:lnTo>
                    <a:pt x="1215" y="808"/>
                  </a:lnTo>
                  <a:cubicBezTo>
                    <a:pt x="1439" y="808"/>
                    <a:pt x="1613" y="620"/>
                    <a:pt x="1613" y="399"/>
                  </a:cubicBezTo>
                  <a:cubicBezTo>
                    <a:pt x="1613" y="177"/>
                    <a:pt x="1439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" name="Google Shape;1419;p48">
              <a:extLst>
                <a:ext uri="{FF2B5EF4-FFF2-40B4-BE49-F238E27FC236}">
                  <a16:creationId xmlns:a16="http://schemas.microsoft.com/office/drawing/2014/main" id="{AEDF1A44-2464-D581-8D0B-CE006655769F}"/>
                </a:ext>
              </a:extLst>
            </p:cNvPr>
            <p:cNvSpPr/>
            <p:nvPr/>
          </p:nvSpPr>
          <p:spPr>
            <a:xfrm>
              <a:off x="1005763" y="215837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6" y="1"/>
                  </a:moveTo>
                  <a:cubicBezTo>
                    <a:pt x="329" y="1"/>
                    <a:pt x="194" y="73"/>
                    <a:pt x="115" y="197"/>
                  </a:cubicBezTo>
                  <a:cubicBezTo>
                    <a:pt x="0" y="396"/>
                    <a:pt x="70" y="643"/>
                    <a:pt x="267" y="758"/>
                  </a:cubicBezTo>
                  <a:lnTo>
                    <a:pt x="968" y="1157"/>
                  </a:lnTo>
                  <a:cubicBezTo>
                    <a:pt x="1031" y="1196"/>
                    <a:pt x="1100" y="1214"/>
                    <a:pt x="1169" y="1214"/>
                  </a:cubicBezTo>
                  <a:cubicBezTo>
                    <a:pt x="1306" y="1214"/>
                    <a:pt x="1441" y="1141"/>
                    <a:pt x="1518" y="1016"/>
                  </a:cubicBezTo>
                  <a:cubicBezTo>
                    <a:pt x="1624" y="817"/>
                    <a:pt x="1565" y="573"/>
                    <a:pt x="1366" y="455"/>
                  </a:cubicBezTo>
                  <a:lnTo>
                    <a:pt x="665" y="57"/>
                  </a:lnTo>
                  <a:cubicBezTo>
                    <a:pt x="603" y="19"/>
                    <a:pt x="534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" name="Google Shape;1420;p48">
              <a:extLst>
                <a:ext uri="{FF2B5EF4-FFF2-40B4-BE49-F238E27FC236}">
                  <a16:creationId xmlns:a16="http://schemas.microsoft.com/office/drawing/2014/main" id="{6FBED865-AEB1-6733-40CA-DB201E7AC4DE}"/>
                </a:ext>
              </a:extLst>
            </p:cNvPr>
            <p:cNvSpPr/>
            <p:nvPr/>
          </p:nvSpPr>
          <p:spPr>
            <a:xfrm>
              <a:off x="1005763" y="2283075"/>
              <a:ext cx="40625" cy="30425"/>
            </a:xfrm>
            <a:custGeom>
              <a:avLst/>
              <a:gdLst/>
              <a:ahLst/>
              <a:cxnLst/>
              <a:rect l="l" t="t" r="r" b="b"/>
              <a:pathLst>
                <a:path w="1625" h="1217" extrusionOk="0">
                  <a:moveTo>
                    <a:pt x="1157" y="0"/>
                  </a:moveTo>
                  <a:cubicBezTo>
                    <a:pt x="1092" y="0"/>
                    <a:pt x="1027" y="16"/>
                    <a:pt x="968" y="48"/>
                  </a:cubicBezTo>
                  <a:lnTo>
                    <a:pt x="267" y="458"/>
                  </a:lnTo>
                  <a:cubicBezTo>
                    <a:pt x="70" y="576"/>
                    <a:pt x="0" y="820"/>
                    <a:pt x="115" y="1008"/>
                  </a:cubicBezTo>
                  <a:cubicBezTo>
                    <a:pt x="194" y="1141"/>
                    <a:pt x="329" y="1217"/>
                    <a:pt x="467" y="1217"/>
                  </a:cubicBezTo>
                  <a:cubicBezTo>
                    <a:pt x="534" y="1217"/>
                    <a:pt x="603" y="1198"/>
                    <a:pt x="665" y="1159"/>
                  </a:cubicBezTo>
                  <a:lnTo>
                    <a:pt x="1366" y="750"/>
                  </a:lnTo>
                  <a:cubicBezTo>
                    <a:pt x="1565" y="646"/>
                    <a:pt x="1624" y="399"/>
                    <a:pt x="1518" y="203"/>
                  </a:cubicBezTo>
                  <a:cubicBezTo>
                    <a:pt x="1439" y="74"/>
                    <a:pt x="1298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" name="Google Shape;1421;p48">
              <a:extLst>
                <a:ext uri="{FF2B5EF4-FFF2-40B4-BE49-F238E27FC236}">
                  <a16:creationId xmlns:a16="http://schemas.microsoft.com/office/drawing/2014/main" id="{11BC80BC-9DA2-7F84-08BF-5CC4EC3B16F2}"/>
                </a:ext>
              </a:extLst>
            </p:cNvPr>
            <p:cNvSpPr/>
            <p:nvPr/>
          </p:nvSpPr>
          <p:spPr>
            <a:xfrm>
              <a:off x="1092788" y="2158375"/>
              <a:ext cx="155225" cy="155175"/>
            </a:xfrm>
            <a:custGeom>
              <a:avLst/>
              <a:gdLst/>
              <a:ahLst/>
              <a:cxnLst/>
              <a:rect l="l" t="t" r="r" b="b"/>
              <a:pathLst>
                <a:path w="6209" h="6207" extrusionOk="0">
                  <a:moveTo>
                    <a:pt x="3097" y="806"/>
                  </a:moveTo>
                  <a:cubicBezTo>
                    <a:pt x="4374" y="806"/>
                    <a:pt x="5401" y="1835"/>
                    <a:pt x="5401" y="3098"/>
                  </a:cubicBezTo>
                  <a:cubicBezTo>
                    <a:pt x="5401" y="4360"/>
                    <a:pt x="4374" y="5387"/>
                    <a:pt x="3097" y="5387"/>
                  </a:cubicBezTo>
                  <a:cubicBezTo>
                    <a:pt x="1835" y="5387"/>
                    <a:pt x="808" y="4360"/>
                    <a:pt x="808" y="3098"/>
                  </a:cubicBezTo>
                  <a:cubicBezTo>
                    <a:pt x="808" y="1835"/>
                    <a:pt x="1835" y="806"/>
                    <a:pt x="3097" y="806"/>
                  </a:cubicBezTo>
                  <a:close/>
                  <a:moveTo>
                    <a:pt x="3097" y="1"/>
                  </a:moveTo>
                  <a:cubicBezTo>
                    <a:pt x="1392" y="1"/>
                    <a:pt x="0" y="1389"/>
                    <a:pt x="0" y="3098"/>
                  </a:cubicBezTo>
                  <a:cubicBezTo>
                    <a:pt x="0" y="4815"/>
                    <a:pt x="1392" y="6206"/>
                    <a:pt x="3097" y="6206"/>
                  </a:cubicBezTo>
                  <a:cubicBezTo>
                    <a:pt x="4817" y="6206"/>
                    <a:pt x="6209" y="4815"/>
                    <a:pt x="6209" y="3098"/>
                  </a:cubicBezTo>
                  <a:cubicBezTo>
                    <a:pt x="6209" y="1389"/>
                    <a:pt x="4817" y="1"/>
                    <a:pt x="3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" name="Google Shape;1422;p48">
              <a:extLst>
                <a:ext uri="{FF2B5EF4-FFF2-40B4-BE49-F238E27FC236}">
                  <a16:creationId xmlns:a16="http://schemas.microsoft.com/office/drawing/2014/main" id="{E6774A46-D81E-B8C3-903E-1D1962A8EB2B}"/>
                </a:ext>
              </a:extLst>
            </p:cNvPr>
            <p:cNvSpPr/>
            <p:nvPr/>
          </p:nvSpPr>
          <p:spPr>
            <a:xfrm>
              <a:off x="1133388" y="2198700"/>
              <a:ext cx="65250" cy="74225"/>
            </a:xfrm>
            <a:custGeom>
              <a:avLst/>
              <a:gdLst/>
              <a:ahLst/>
              <a:cxnLst/>
              <a:rect l="l" t="t" r="r" b="b"/>
              <a:pathLst>
                <a:path w="2610" h="2969" extrusionOk="0">
                  <a:moveTo>
                    <a:pt x="1473" y="1"/>
                  </a:moveTo>
                  <a:cubicBezTo>
                    <a:pt x="668" y="1"/>
                    <a:pt x="1" y="666"/>
                    <a:pt x="1" y="1485"/>
                  </a:cubicBezTo>
                  <a:cubicBezTo>
                    <a:pt x="1" y="2301"/>
                    <a:pt x="668" y="2969"/>
                    <a:pt x="1473" y="2969"/>
                  </a:cubicBezTo>
                  <a:cubicBezTo>
                    <a:pt x="1813" y="2969"/>
                    <a:pt x="2105" y="2862"/>
                    <a:pt x="2340" y="2652"/>
                  </a:cubicBezTo>
                  <a:cubicBezTo>
                    <a:pt x="2385" y="2618"/>
                    <a:pt x="2433" y="2571"/>
                    <a:pt x="2469" y="2526"/>
                  </a:cubicBezTo>
                  <a:cubicBezTo>
                    <a:pt x="2610" y="2349"/>
                    <a:pt x="2584" y="2091"/>
                    <a:pt x="2422" y="1951"/>
                  </a:cubicBezTo>
                  <a:cubicBezTo>
                    <a:pt x="2344" y="1889"/>
                    <a:pt x="2251" y="1859"/>
                    <a:pt x="2159" y="1859"/>
                  </a:cubicBezTo>
                  <a:cubicBezTo>
                    <a:pt x="2043" y="1859"/>
                    <a:pt x="1928" y="1907"/>
                    <a:pt x="1849" y="1998"/>
                  </a:cubicBezTo>
                  <a:cubicBezTo>
                    <a:pt x="1838" y="2021"/>
                    <a:pt x="1824" y="2035"/>
                    <a:pt x="1802" y="2046"/>
                  </a:cubicBezTo>
                  <a:cubicBezTo>
                    <a:pt x="1720" y="2127"/>
                    <a:pt x="1614" y="2161"/>
                    <a:pt x="1473" y="2161"/>
                  </a:cubicBezTo>
                  <a:cubicBezTo>
                    <a:pt x="1112" y="2161"/>
                    <a:pt x="809" y="1858"/>
                    <a:pt x="809" y="1485"/>
                  </a:cubicBezTo>
                  <a:cubicBezTo>
                    <a:pt x="809" y="1123"/>
                    <a:pt x="1112" y="817"/>
                    <a:pt x="1473" y="817"/>
                  </a:cubicBezTo>
                  <a:cubicBezTo>
                    <a:pt x="1614" y="817"/>
                    <a:pt x="1743" y="854"/>
                    <a:pt x="1861" y="935"/>
                  </a:cubicBezTo>
                  <a:cubicBezTo>
                    <a:pt x="1929" y="978"/>
                    <a:pt x="2006" y="999"/>
                    <a:pt x="2081" y="999"/>
                  </a:cubicBezTo>
                  <a:cubicBezTo>
                    <a:pt x="2212" y="999"/>
                    <a:pt x="2340" y="936"/>
                    <a:pt x="2422" y="817"/>
                  </a:cubicBezTo>
                  <a:cubicBezTo>
                    <a:pt x="2540" y="632"/>
                    <a:pt x="2492" y="385"/>
                    <a:pt x="2304" y="256"/>
                  </a:cubicBezTo>
                  <a:cubicBezTo>
                    <a:pt x="2060" y="93"/>
                    <a:pt x="1779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oogle Shape;1388;p48">
            <a:extLst>
              <a:ext uri="{FF2B5EF4-FFF2-40B4-BE49-F238E27FC236}">
                <a16:creationId xmlns:a16="http://schemas.microsoft.com/office/drawing/2014/main" id="{B9F39207-79CD-6C21-38CE-72187E4EED74}"/>
              </a:ext>
            </a:extLst>
          </p:cNvPr>
          <p:cNvGrpSpPr/>
          <p:nvPr/>
        </p:nvGrpSpPr>
        <p:grpSpPr>
          <a:xfrm>
            <a:off x="2126444" y="1284885"/>
            <a:ext cx="868703" cy="827014"/>
            <a:chOff x="6285563" y="2681150"/>
            <a:chExt cx="331975" cy="344800"/>
          </a:xfrm>
        </p:grpSpPr>
        <p:sp>
          <p:nvSpPr>
            <p:cNvPr id="22" name="Google Shape;1389;p48">
              <a:extLst>
                <a:ext uri="{FF2B5EF4-FFF2-40B4-BE49-F238E27FC236}">
                  <a16:creationId xmlns:a16="http://schemas.microsoft.com/office/drawing/2014/main" id="{44D9953E-567F-9BA6-82FD-FA0D31546321}"/>
                </a:ext>
              </a:extLst>
            </p:cNvPr>
            <p:cNvSpPr/>
            <p:nvPr/>
          </p:nvSpPr>
          <p:spPr>
            <a:xfrm>
              <a:off x="6285563" y="2721475"/>
              <a:ext cx="236175" cy="304475"/>
            </a:xfrm>
            <a:custGeom>
              <a:avLst/>
              <a:gdLst/>
              <a:ahLst/>
              <a:cxnLst/>
              <a:rect l="l" t="t" r="r" b="b"/>
              <a:pathLst>
                <a:path w="9447" h="12179" extrusionOk="0">
                  <a:moveTo>
                    <a:pt x="4313" y="831"/>
                  </a:moveTo>
                  <a:lnTo>
                    <a:pt x="4313" y="1765"/>
                  </a:lnTo>
                  <a:cubicBezTo>
                    <a:pt x="4313" y="1978"/>
                    <a:pt x="4487" y="2150"/>
                    <a:pt x="4698" y="2150"/>
                  </a:cubicBezTo>
                  <a:cubicBezTo>
                    <a:pt x="4706" y="2150"/>
                    <a:pt x="4714" y="2150"/>
                    <a:pt x="4722" y="2149"/>
                  </a:cubicBezTo>
                  <a:cubicBezTo>
                    <a:pt x="5003" y="2149"/>
                    <a:pt x="5213" y="2444"/>
                    <a:pt x="5084" y="2736"/>
                  </a:cubicBezTo>
                  <a:cubicBezTo>
                    <a:pt x="5028" y="2876"/>
                    <a:pt x="4888" y="2969"/>
                    <a:pt x="4722" y="2969"/>
                  </a:cubicBezTo>
                  <a:cubicBezTo>
                    <a:pt x="4501" y="2969"/>
                    <a:pt x="4313" y="3145"/>
                    <a:pt x="4313" y="3367"/>
                  </a:cubicBezTo>
                  <a:lnTo>
                    <a:pt x="4313" y="4312"/>
                  </a:lnTo>
                  <a:lnTo>
                    <a:pt x="3707" y="4312"/>
                  </a:lnTo>
                  <a:cubicBezTo>
                    <a:pt x="3541" y="3847"/>
                    <a:pt x="3098" y="3507"/>
                    <a:pt x="2573" y="3507"/>
                  </a:cubicBezTo>
                  <a:cubicBezTo>
                    <a:pt x="2035" y="3507"/>
                    <a:pt x="1592" y="3847"/>
                    <a:pt x="1426" y="4312"/>
                  </a:cubicBezTo>
                  <a:lnTo>
                    <a:pt x="831" y="4312"/>
                  </a:lnTo>
                  <a:cubicBezTo>
                    <a:pt x="1031" y="2478"/>
                    <a:pt x="2489" y="1016"/>
                    <a:pt x="4313" y="831"/>
                  </a:cubicBezTo>
                  <a:close/>
                  <a:moveTo>
                    <a:pt x="2570" y="4311"/>
                  </a:moveTo>
                  <a:cubicBezTo>
                    <a:pt x="2627" y="4311"/>
                    <a:pt x="2687" y="4323"/>
                    <a:pt x="2747" y="4349"/>
                  </a:cubicBezTo>
                  <a:cubicBezTo>
                    <a:pt x="2888" y="4408"/>
                    <a:pt x="2969" y="4559"/>
                    <a:pt x="2969" y="4711"/>
                  </a:cubicBezTo>
                  <a:cubicBezTo>
                    <a:pt x="2969" y="4944"/>
                    <a:pt x="3157" y="5120"/>
                    <a:pt x="3379" y="5120"/>
                  </a:cubicBezTo>
                  <a:lnTo>
                    <a:pt x="4313" y="5120"/>
                  </a:lnTo>
                  <a:lnTo>
                    <a:pt x="4313" y="6077"/>
                  </a:lnTo>
                  <a:cubicBezTo>
                    <a:pt x="4313" y="6294"/>
                    <a:pt x="4489" y="6465"/>
                    <a:pt x="4702" y="6465"/>
                  </a:cubicBezTo>
                  <a:cubicBezTo>
                    <a:pt x="4709" y="6465"/>
                    <a:pt x="4716" y="6464"/>
                    <a:pt x="4722" y="6464"/>
                  </a:cubicBezTo>
                  <a:cubicBezTo>
                    <a:pt x="5003" y="6464"/>
                    <a:pt x="5213" y="6756"/>
                    <a:pt x="5084" y="7048"/>
                  </a:cubicBezTo>
                  <a:cubicBezTo>
                    <a:pt x="5028" y="7188"/>
                    <a:pt x="4888" y="7283"/>
                    <a:pt x="4722" y="7283"/>
                  </a:cubicBezTo>
                  <a:cubicBezTo>
                    <a:pt x="4501" y="7283"/>
                    <a:pt x="4313" y="7457"/>
                    <a:pt x="4313" y="7679"/>
                  </a:cubicBezTo>
                  <a:lnTo>
                    <a:pt x="4313" y="9701"/>
                  </a:lnTo>
                  <a:lnTo>
                    <a:pt x="3216" y="9701"/>
                  </a:lnTo>
                  <a:cubicBezTo>
                    <a:pt x="3121" y="8907"/>
                    <a:pt x="2736" y="8170"/>
                    <a:pt x="2127" y="7645"/>
                  </a:cubicBezTo>
                  <a:cubicBezTo>
                    <a:pt x="1392" y="6989"/>
                    <a:pt x="935" y="6091"/>
                    <a:pt x="831" y="5120"/>
                  </a:cubicBezTo>
                  <a:lnTo>
                    <a:pt x="1766" y="5120"/>
                  </a:lnTo>
                  <a:cubicBezTo>
                    <a:pt x="1987" y="5120"/>
                    <a:pt x="2164" y="4944"/>
                    <a:pt x="2164" y="4722"/>
                  </a:cubicBezTo>
                  <a:cubicBezTo>
                    <a:pt x="2164" y="4498"/>
                    <a:pt x="2343" y="4311"/>
                    <a:pt x="2570" y="4311"/>
                  </a:cubicBezTo>
                  <a:close/>
                  <a:moveTo>
                    <a:pt x="8616" y="5120"/>
                  </a:moveTo>
                  <a:cubicBezTo>
                    <a:pt x="8510" y="6091"/>
                    <a:pt x="8055" y="6989"/>
                    <a:pt x="7317" y="7645"/>
                  </a:cubicBezTo>
                  <a:cubicBezTo>
                    <a:pt x="6711" y="8170"/>
                    <a:pt x="6324" y="8907"/>
                    <a:pt x="6232" y="9701"/>
                  </a:cubicBezTo>
                  <a:lnTo>
                    <a:pt x="5132" y="9701"/>
                  </a:lnTo>
                  <a:lnTo>
                    <a:pt x="5132" y="8018"/>
                  </a:lnTo>
                  <a:cubicBezTo>
                    <a:pt x="5600" y="7855"/>
                    <a:pt x="5940" y="7398"/>
                    <a:pt x="5940" y="6874"/>
                  </a:cubicBezTo>
                  <a:cubicBezTo>
                    <a:pt x="5940" y="6346"/>
                    <a:pt x="5600" y="5903"/>
                    <a:pt x="5132" y="5726"/>
                  </a:cubicBezTo>
                  <a:lnTo>
                    <a:pt x="5132" y="5120"/>
                  </a:lnTo>
                  <a:lnTo>
                    <a:pt x="5741" y="5120"/>
                  </a:lnTo>
                  <a:cubicBezTo>
                    <a:pt x="5903" y="5586"/>
                    <a:pt x="6347" y="5925"/>
                    <a:pt x="6885" y="5925"/>
                  </a:cubicBezTo>
                  <a:cubicBezTo>
                    <a:pt x="7413" y="5925"/>
                    <a:pt x="7856" y="5586"/>
                    <a:pt x="8019" y="5120"/>
                  </a:cubicBezTo>
                  <a:close/>
                  <a:moveTo>
                    <a:pt x="6206" y="10509"/>
                  </a:moveTo>
                  <a:lnTo>
                    <a:pt x="6206" y="11244"/>
                  </a:lnTo>
                  <a:cubicBezTo>
                    <a:pt x="6206" y="11314"/>
                    <a:pt x="6150" y="11373"/>
                    <a:pt x="6066" y="11373"/>
                  </a:cubicBezTo>
                  <a:lnTo>
                    <a:pt x="3379" y="11373"/>
                  </a:lnTo>
                  <a:cubicBezTo>
                    <a:pt x="3297" y="11373"/>
                    <a:pt x="3238" y="11314"/>
                    <a:pt x="3238" y="11244"/>
                  </a:cubicBezTo>
                  <a:lnTo>
                    <a:pt x="3238" y="10509"/>
                  </a:lnTo>
                  <a:close/>
                  <a:moveTo>
                    <a:pt x="4734" y="1"/>
                  </a:moveTo>
                  <a:cubicBezTo>
                    <a:pt x="2127" y="1"/>
                    <a:pt x="1" y="2116"/>
                    <a:pt x="1" y="4722"/>
                  </a:cubicBezTo>
                  <a:cubicBezTo>
                    <a:pt x="1" y="6066"/>
                    <a:pt x="584" y="7353"/>
                    <a:pt x="1592" y="8240"/>
                  </a:cubicBezTo>
                  <a:cubicBezTo>
                    <a:pt x="2127" y="8720"/>
                    <a:pt x="2433" y="9398"/>
                    <a:pt x="2433" y="10111"/>
                  </a:cubicBezTo>
                  <a:lnTo>
                    <a:pt x="2433" y="11244"/>
                  </a:lnTo>
                  <a:cubicBezTo>
                    <a:pt x="2433" y="11758"/>
                    <a:pt x="2854" y="12178"/>
                    <a:pt x="3379" y="12178"/>
                  </a:cubicBezTo>
                  <a:lnTo>
                    <a:pt x="6066" y="12178"/>
                  </a:lnTo>
                  <a:cubicBezTo>
                    <a:pt x="6593" y="12178"/>
                    <a:pt x="7014" y="11758"/>
                    <a:pt x="7014" y="11244"/>
                  </a:cubicBezTo>
                  <a:lnTo>
                    <a:pt x="7014" y="10111"/>
                  </a:lnTo>
                  <a:cubicBezTo>
                    <a:pt x="7014" y="9398"/>
                    <a:pt x="7317" y="8720"/>
                    <a:pt x="7856" y="8240"/>
                  </a:cubicBezTo>
                  <a:cubicBezTo>
                    <a:pt x="8860" y="7353"/>
                    <a:pt x="9447" y="6066"/>
                    <a:pt x="9447" y="4722"/>
                  </a:cubicBezTo>
                  <a:cubicBezTo>
                    <a:pt x="9447" y="4500"/>
                    <a:pt x="9259" y="4312"/>
                    <a:pt x="9037" y="4312"/>
                  </a:cubicBezTo>
                  <a:lnTo>
                    <a:pt x="7679" y="4312"/>
                  </a:lnTo>
                  <a:cubicBezTo>
                    <a:pt x="7458" y="4312"/>
                    <a:pt x="7284" y="4500"/>
                    <a:pt x="7284" y="4711"/>
                  </a:cubicBezTo>
                  <a:cubicBezTo>
                    <a:pt x="7284" y="4935"/>
                    <a:pt x="7104" y="5122"/>
                    <a:pt x="6884" y="5122"/>
                  </a:cubicBezTo>
                  <a:cubicBezTo>
                    <a:pt x="6828" y="5122"/>
                    <a:pt x="6770" y="5110"/>
                    <a:pt x="6711" y="5084"/>
                  </a:cubicBezTo>
                  <a:cubicBezTo>
                    <a:pt x="6557" y="5025"/>
                    <a:pt x="6476" y="4873"/>
                    <a:pt x="6476" y="4722"/>
                  </a:cubicBezTo>
                  <a:cubicBezTo>
                    <a:pt x="6476" y="4500"/>
                    <a:pt x="6302" y="4312"/>
                    <a:pt x="6066" y="4312"/>
                  </a:cubicBezTo>
                  <a:lnTo>
                    <a:pt x="5132" y="4312"/>
                  </a:lnTo>
                  <a:lnTo>
                    <a:pt x="5132" y="3706"/>
                  </a:lnTo>
                  <a:cubicBezTo>
                    <a:pt x="5600" y="3541"/>
                    <a:pt x="5940" y="3086"/>
                    <a:pt x="5940" y="2559"/>
                  </a:cubicBezTo>
                  <a:cubicBezTo>
                    <a:pt x="5940" y="2034"/>
                    <a:pt x="5600" y="1577"/>
                    <a:pt x="5132" y="1414"/>
                  </a:cubicBezTo>
                  <a:lnTo>
                    <a:pt x="5132" y="396"/>
                  </a:lnTo>
                  <a:cubicBezTo>
                    <a:pt x="5132" y="175"/>
                    <a:pt x="4958" y="1"/>
                    <a:pt x="4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" name="Google Shape;1390;p48">
              <a:extLst>
                <a:ext uri="{FF2B5EF4-FFF2-40B4-BE49-F238E27FC236}">
                  <a16:creationId xmlns:a16="http://schemas.microsoft.com/office/drawing/2014/main" id="{94E32949-806C-DA41-7B8A-D1C88204ABEA}"/>
                </a:ext>
              </a:extLst>
            </p:cNvPr>
            <p:cNvSpPr/>
            <p:nvPr/>
          </p:nvSpPr>
          <p:spPr>
            <a:xfrm>
              <a:off x="6489238" y="2681150"/>
              <a:ext cx="128300" cy="148150"/>
            </a:xfrm>
            <a:custGeom>
              <a:avLst/>
              <a:gdLst/>
              <a:ahLst/>
              <a:cxnLst/>
              <a:rect l="l" t="t" r="r" b="b"/>
              <a:pathLst>
                <a:path w="5132" h="5926" extrusionOk="0">
                  <a:moveTo>
                    <a:pt x="809" y="817"/>
                  </a:moveTo>
                  <a:cubicBezTo>
                    <a:pt x="2643" y="1016"/>
                    <a:pt x="4105" y="2478"/>
                    <a:pt x="4290" y="4312"/>
                  </a:cubicBezTo>
                  <a:lnTo>
                    <a:pt x="3367" y="4312"/>
                  </a:lnTo>
                  <a:cubicBezTo>
                    <a:pt x="3145" y="4312"/>
                    <a:pt x="2969" y="4489"/>
                    <a:pt x="2969" y="4711"/>
                  </a:cubicBezTo>
                  <a:cubicBezTo>
                    <a:pt x="2969" y="4873"/>
                    <a:pt x="2876" y="5014"/>
                    <a:pt x="2736" y="5084"/>
                  </a:cubicBezTo>
                  <a:cubicBezTo>
                    <a:pt x="2679" y="5107"/>
                    <a:pt x="2622" y="5117"/>
                    <a:pt x="2568" y="5117"/>
                  </a:cubicBezTo>
                  <a:cubicBezTo>
                    <a:pt x="2345" y="5117"/>
                    <a:pt x="2164" y="4939"/>
                    <a:pt x="2164" y="4722"/>
                  </a:cubicBezTo>
                  <a:cubicBezTo>
                    <a:pt x="2152" y="4489"/>
                    <a:pt x="1976" y="4312"/>
                    <a:pt x="1754" y="4312"/>
                  </a:cubicBezTo>
                  <a:lnTo>
                    <a:pt x="809" y="4312"/>
                  </a:lnTo>
                  <a:lnTo>
                    <a:pt x="809" y="3706"/>
                  </a:lnTo>
                  <a:cubicBezTo>
                    <a:pt x="1274" y="3530"/>
                    <a:pt x="1614" y="3086"/>
                    <a:pt x="1614" y="2559"/>
                  </a:cubicBezTo>
                  <a:cubicBezTo>
                    <a:pt x="1614" y="2034"/>
                    <a:pt x="1274" y="1577"/>
                    <a:pt x="809" y="1414"/>
                  </a:cubicBezTo>
                  <a:lnTo>
                    <a:pt x="809" y="817"/>
                  </a:lnTo>
                  <a:close/>
                  <a:moveTo>
                    <a:pt x="420" y="1"/>
                  </a:moveTo>
                  <a:cubicBezTo>
                    <a:pt x="413" y="1"/>
                    <a:pt x="406" y="1"/>
                    <a:pt x="399" y="1"/>
                  </a:cubicBezTo>
                  <a:cubicBezTo>
                    <a:pt x="177" y="1"/>
                    <a:pt x="1" y="174"/>
                    <a:pt x="1" y="385"/>
                  </a:cubicBezTo>
                  <a:lnTo>
                    <a:pt x="1" y="1754"/>
                  </a:lnTo>
                  <a:cubicBezTo>
                    <a:pt x="1" y="1975"/>
                    <a:pt x="189" y="2149"/>
                    <a:pt x="399" y="2149"/>
                  </a:cubicBezTo>
                  <a:cubicBezTo>
                    <a:pt x="680" y="2149"/>
                    <a:pt x="901" y="2430"/>
                    <a:pt x="772" y="2736"/>
                  </a:cubicBezTo>
                  <a:cubicBezTo>
                    <a:pt x="713" y="2876"/>
                    <a:pt x="562" y="2957"/>
                    <a:pt x="410" y="2957"/>
                  </a:cubicBezTo>
                  <a:cubicBezTo>
                    <a:pt x="189" y="2957"/>
                    <a:pt x="1" y="3145"/>
                    <a:pt x="1" y="3367"/>
                  </a:cubicBezTo>
                  <a:lnTo>
                    <a:pt x="1" y="4722"/>
                  </a:lnTo>
                  <a:cubicBezTo>
                    <a:pt x="1" y="4944"/>
                    <a:pt x="177" y="5120"/>
                    <a:pt x="399" y="5120"/>
                  </a:cubicBezTo>
                  <a:lnTo>
                    <a:pt x="1415" y="5120"/>
                  </a:lnTo>
                  <a:cubicBezTo>
                    <a:pt x="1591" y="5586"/>
                    <a:pt x="2035" y="5925"/>
                    <a:pt x="2562" y="5925"/>
                  </a:cubicBezTo>
                  <a:cubicBezTo>
                    <a:pt x="3086" y="5925"/>
                    <a:pt x="3544" y="5586"/>
                    <a:pt x="3706" y="5120"/>
                  </a:cubicBezTo>
                  <a:lnTo>
                    <a:pt x="4722" y="5120"/>
                  </a:lnTo>
                  <a:cubicBezTo>
                    <a:pt x="4946" y="5120"/>
                    <a:pt x="5120" y="4944"/>
                    <a:pt x="5120" y="4722"/>
                  </a:cubicBezTo>
                  <a:cubicBezTo>
                    <a:pt x="5132" y="2123"/>
                    <a:pt x="3016" y="1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55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800" dirty="0"/>
              <a:t>FUTURE EHNANCEMENTS</a:t>
            </a: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114343" y="2219750"/>
            <a:ext cx="2439988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SHORT TERM IMPROVEMENTS</a:t>
            </a:r>
            <a:endParaRPr sz="1400" dirty="0"/>
          </a:p>
        </p:txBody>
      </p:sp>
      <p:sp>
        <p:nvSpPr>
          <p:cNvPr id="773" name="Google Shape;773;p34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LONG TERM  VISION</a:t>
            </a:r>
            <a:endParaRPr sz="1400" dirty="0"/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114343" y="2571750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Multi-face detection and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Emotion intensity levels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Mobile application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Enhanced model accuracy</a:t>
            </a:r>
          </a:p>
        </p:txBody>
      </p:sp>
      <p:sp>
        <p:nvSpPr>
          <p:cNvPr id="775" name="Google Shape;775;p34"/>
          <p:cNvSpPr txBox="1">
            <a:spLocks noGrp="1"/>
          </p:cNvSpPr>
          <p:nvPr>
            <p:ph type="subTitle" idx="2"/>
          </p:nvPr>
        </p:nvSpPr>
        <p:spPr>
          <a:xfrm>
            <a:off x="3501728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Wearable glasses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Multi-modal sensing (voice + facial)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Cloud-based model updates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Multi-language support</a:t>
            </a: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Commercial product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Accessibility tool for organizations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Open-source community contribution</a:t>
            </a: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SOCIAL IMPACT</a:t>
            </a:r>
            <a:endParaRPr sz="1400" dirty="0"/>
          </a:p>
        </p:txBody>
      </p:sp>
      <p:grpSp>
        <p:nvGrpSpPr>
          <p:cNvPr id="778" name="Google Shape;778;p34"/>
          <p:cNvGrpSpPr/>
          <p:nvPr/>
        </p:nvGrpSpPr>
        <p:grpSpPr>
          <a:xfrm>
            <a:off x="5989625" y="1730775"/>
            <a:ext cx="289600" cy="345150"/>
            <a:chOff x="4801988" y="3797375"/>
            <a:chExt cx="289600" cy="345150"/>
          </a:xfrm>
        </p:grpSpPr>
        <p:sp>
          <p:nvSpPr>
            <p:cNvPr id="779" name="Google Shape;779;p34"/>
            <p:cNvSpPr/>
            <p:nvPr/>
          </p:nvSpPr>
          <p:spPr>
            <a:xfrm>
              <a:off x="4916238" y="3885675"/>
              <a:ext cx="60825" cy="60775"/>
            </a:xfrm>
            <a:custGeom>
              <a:avLst/>
              <a:gdLst/>
              <a:ahLst/>
              <a:cxnLst/>
              <a:rect l="l" t="t" r="r" b="b"/>
              <a:pathLst>
                <a:path w="2433" h="2431" extrusionOk="0">
                  <a:moveTo>
                    <a:pt x="1215" y="806"/>
                  </a:moveTo>
                  <a:cubicBezTo>
                    <a:pt x="1436" y="806"/>
                    <a:pt x="1613" y="994"/>
                    <a:pt x="1613" y="1215"/>
                  </a:cubicBezTo>
                  <a:cubicBezTo>
                    <a:pt x="1613" y="1437"/>
                    <a:pt x="1436" y="1614"/>
                    <a:pt x="1215" y="1614"/>
                  </a:cubicBezTo>
                  <a:cubicBezTo>
                    <a:pt x="993" y="1614"/>
                    <a:pt x="805" y="1437"/>
                    <a:pt x="805" y="1215"/>
                  </a:cubicBezTo>
                  <a:cubicBezTo>
                    <a:pt x="805" y="994"/>
                    <a:pt x="993" y="806"/>
                    <a:pt x="1215" y="806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1"/>
                    <a:pt x="0" y="1215"/>
                  </a:cubicBezTo>
                  <a:cubicBezTo>
                    <a:pt x="0" y="1883"/>
                    <a:pt x="539" y="2430"/>
                    <a:pt x="1215" y="2430"/>
                  </a:cubicBezTo>
                  <a:cubicBezTo>
                    <a:pt x="1882" y="2430"/>
                    <a:pt x="2432" y="1883"/>
                    <a:pt x="2432" y="1215"/>
                  </a:cubicBezTo>
                  <a:cubicBezTo>
                    <a:pt x="2432" y="551"/>
                    <a:pt x="1882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4801988" y="3797375"/>
              <a:ext cx="289600" cy="345150"/>
            </a:xfrm>
            <a:custGeom>
              <a:avLst/>
              <a:gdLst/>
              <a:ahLst/>
              <a:cxnLst/>
              <a:rect l="l" t="t" r="r" b="b"/>
              <a:pathLst>
                <a:path w="11584" h="13806" extrusionOk="0">
                  <a:moveTo>
                    <a:pt x="10731" y="11643"/>
                  </a:moveTo>
                  <a:cubicBezTo>
                    <a:pt x="10579" y="12288"/>
                    <a:pt x="10074" y="12801"/>
                    <a:pt x="9432" y="12953"/>
                  </a:cubicBezTo>
                  <a:lnTo>
                    <a:pt x="9432" y="11643"/>
                  </a:lnTo>
                  <a:close/>
                  <a:moveTo>
                    <a:pt x="10111" y="809"/>
                  </a:moveTo>
                  <a:cubicBezTo>
                    <a:pt x="10472" y="809"/>
                    <a:pt x="10775" y="1112"/>
                    <a:pt x="10775" y="1488"/>
                  </a:cubicBezTo>
                  <a:lnTo>
                    <a:pt x="10775" y="10838"/>
                  </a:lnTo>
                  <a:lnTo>
                    <a:pt x="9022" y="10838"/>
                  </a:lnTo>
                  <a:cubicBezTo>
                    <a:pt x="8801" y="10838"/>
                    <a:pt x="8627" y="11026"/>
                    <a:pt x="8627" y="11247"/>
                  </a:cubicBezTo>
                  <a:lnTo>
                    <a:pt x="8627" y="13001"/>
                  </a:lnTo>
                  <a:lnTo>
                    <a:pt x="1473" y="13001"/>
                  </a:lnTo>
                  <a:cubicBezTo>
                    <a:pt x="1111" y="13001"/>
                    <a:pt x="805" y="12695"/>
                    <a:pt x="805" y="12322"/>
                  </a:cubicBezTo>
                  <a:lnTo>
                    <a:pt x="805" y="1488"/>
                  </a:lnTo>
                  <a:cubicBezTo>
                    <a:pt x="805" y="1112"/>
                    <a:pt x="1111" y="809"/>
                    <a:pt x="1473" y="809"/>
                  </a:cubicBezTo>
                  <a:close/>
                  <a:moveTo>
                    <a:pt x="1473" y="1"/>
                  </a:moveTo>
                  <a:cubicBezTo>
                    <a:pt x="654" y="1"/>
                    <a:pt x="0" y="669"/>
                    <a:pt x="0" y="1488"/>
                  </a:cubicBezTo>
                  <a:lnTo>
                    <a:pt x="0" y="12322"/>
                  </a:lnTo>
                  <a:cubicBezTo>
                    <a:pt x="0" y="13141"/>
                    <a:pt x="654" y="13806"/>
                    <a:pt x="1473" y="13806"/>
                  </a:cubicBezTo>
                  <a:lnTo>
                    <a:pt x="9022" y="13806"/>
                  </a:lnTo>
                  <a:cubicBezTo>
                    <a:pt x="10439" y="13806"/>
                    <a:pt x="11583" y="12661"/>
                    <a:pt x="11583" y="11247"/>
                  </a:cubicBezTo>
                  <a:lnTo>
                    <a:pt x="11583" y="1488"/>
                  </a:lnTo>
                  <a:cubicBezTo>
                    <a:pt x="11583" y="669"/>
                    <a:pt x="10930" y="1"/>
                    <a:pt x="10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4841688" y="3838625"/>
              <a:ext cx="210125" cy="269500"/>
            </a:xfrm>
            <a:custGeom>
              <a:avLst/>
              <a:gdLst/>
              <a:ahLst/>
              <a:cxnLst/>
              <a:rect l="l" t="t" r="r" b="b"/>
              <a:pathLst>
                <a:path w="8405" h="10780" extrusionOk="0">
                  <a:moveTo>
                    <a:pt x="4477" y="805"/>
                  </a:moveTo>
                  <a:lnTo>
                    <a:pt x="4503" y="1122"/>
                  </a:lnTo>
                  <a:cubicBezTo>
                    <a:pt x="4503" y="1263"/>
                    <a:pt x="4606" y="1392"/>
                    <a:pt x="4735" y="1437"/>
                  </a:cubicBezTo>
                  <a:cubicBezTo>
                    <a:pt x="4957" y="1507"/>
                    <a:pt x="5167" y="1625"/>
                    <a:pt x="5344" y="1776"/>
                  </a:cubicBezTo>
                  <a:cubicBezTo>
                    <a:pt x="5412" y="1839"/>
                    <a:pt x="5506" y="1873"/>
                    <a:pt x="5600" y="1873"/>
                  </a:cubicBezTo>
                  <a:cubicBezTo>
                    <a:pt x="5665" y="1873"/>
                    <a:pt x="5730" y="1857"/>
                    <a:pt x="5787" y="1824"/>
                  </a:cubicBezTo>
                  <a:lnTo>
                    <a:pt x="6031" y="1695"/>
                  </a:lnTo>
                  <a:lnTo>
                    <a:pt x="6326" y="2197"/>
                  </a:lnTo>
                  <a:lnTo>
                    <a:pt x="6057" y="2374"/>
                  </a:lnTo>
                  <a:cubicBezTo>
                    <a:pt x="5939" y="2455"/>
                    <a:pt x="5880" y="2595"/>
                    <a:pt x="5905" y="2736"/>
                  </a:cubicBezTo>
                  <a:cubicBezTo>
                    <a:pt x="5939" y="2853"/>
                    <a:pt x="5950" y="2980"/>
                    <a:pt x="5950" y="3097"/>
                  </a:cubicBezTo>
                  <a:cubicBezTo>
                    <a:pt x="5950" y="3215"/>
                    <a:pt x="5939" y="3344"/>
                    <a:pt x="5905" y="3459"/>
                  </a:cubicBezTo>
                  <a:cubicBezTo>
                    <a:pt x="5880" y="3600"/>
                    <a:pt x="5939" y="3740"/>
                    <a:pt x="6057" y="3821"/>
                  </a:cubicBezTo>
                  <a:lnTo>
                    <a:pt x="6326" y="3998"/>
                  </a:lnTo>
                  <a:lnTo>
                    <a:pt x="6031" y="4489"/>
                  </a:lnTo>
                  <a:lnTo>
                    <a:pt x="5751" y="4349"/>
                  </a:lnTo>
                  <a:cubicBezTo>
                    <a:pt x="5701" y="4321"/>
                    <a:pt x="5647" y="4308"/>
                    <a:pt x="5593" y="4308"/>
                  </a:cubicBezTo>
                  <a:cubicBezTo>
                    <a:pt x="5511" y="4308"/>
                    <a:pt x="5429" y="4339"/>
                    <a:pt x="5367" y="4396"/>
                  </a:cubicBezTo>
                  <a:cubicBezTo>
                    <a:pt x="5190" y="4559"/>
                    <a:pt x="4994" y="4677"/>
                    <a:pt x="4769" y="4747"/>
                  </a:cubicBezTo>
                  <a:cubicBezTo>
                    <a:pt x="4618" y="4803"/>
                    <a:pt x="4503" y="4943"/>
                    <a:pt x="4503" y="5109"/>
                  </a:cubicBezTo>
                  <a:lnTo>
                    <a:pt x="4477" y="5389"/>
                  </a:lnTo>
                  <a:lnTo>
                    <a:pt x="3905" y="5389"/>
                  </a:lnTo>
                  <a:lnTo>
                    <a:pt x="3894" y="5061"/>
                  </a:lnTo>
                  <a:cubicBezTo>
                    <a:pt x="3883" y="4921"/>
                    <a:pt x="3787" y="4803"/>
                    <a:pt x="3647" y="4758"/>
                  </a:cubicBezTo>
                  <a:cubicBezTo>
                    <a:pt x="3425" y="4688"/>
                    <a:pt x="3226" y="4570"/>
                    <a:pt x="3052" y="4419"/>
                  </a:cubicBezTo>
                  <a:cubicBezTo>
                    <a:pt x="2976" y="4356"/>
                    <a:pt x="2884" y="4322"/>
                    <a:pt x="2789" y="4322"/>
                  </a:cubicBezTo>
                  <a:cubicBezTo>
                    <a:pt x="2724" y="4322"/>
                    <a:pt x="2658" y="4338"/>
                    <a:pt x="2595" y="4371"/>
                  </a:cubicBezTo>
                  <a:lnTo>
                    <a:pt x="2351" y="4489"/>
                  </a:lnTo>
                  <a:lnTo>
                    <a:pt x="2070" y="3998"/>
                  </a:lnTo>
                  <a:lnTo>
                    <a:pt x="2340" y="3821"/>
                  </a:lnTo>
                  <a:cubicBezTo>
                    <a:pt x="2455" y="3740"/>
                    <a:pt x="2514" y="3600"/>
                    <a:pt x="2480" y="3459"/>
                  </a:cubicBezTo>
                  <a:cubicBezTo>
                    <a:pt x="2455" y="3344"/>
                    <a:pt x="2443" y="3215"/>
                    <a:pt x="2443" y="3097"/>
                  </a:cubicBezTo>
                  <a:cubicBezTo>
                    <a:pt x="2443" y="2980"/>
                    <a:pt x="2455" y="2853"/>
                    <a:pt x="2480" y="2736"/>
                  </a:cubicBezTo>
                  <a:cubicBezTo>
                    <a:pt x="2514" y="2595"/>
                    <a:pt x="2455" y="2455"/>
                    <a:pt x="2340" y="2374"/>
                  </a:cubicBezTo>
                  <a:lnTo>
                    <a:pt x="2070" y="2197"/>
                  </a:lnTo>
                  <a:lnTo>
                    <a:pt x="2351" y="1695"/>
                  </a:lnTo>
                  <a:lnTo>
                    <a:pt x="2643" y="1846"/>
                  </a:lnTo>
                  <a:cubicBezTo>
                    <a:pt x="2694" y="1874"/>
                    <a:pt x="2749" y="1887"/>
                    <a:pt x="2803" y="1887"/>
                  </a:cubicBezTo>
                  <a:cubicBezTo>
                    <a:pt x="2885" y="1887"/>
                    <a:pt x="2966" y="1857"/>
                    <a:pt x="3030" y="1801"/>
                  </a:cubicBezTo>
                  <a:cubicBezTo>
                    <a:pt x="3204" y="1625"/>
                    <a:pt x="3414" y="1507"/>
                    <a:pt x="3647" y="1425"/>
                  </a:cubicBezTo>
                  <a:cubicBezTo>
                    <a:pt x="3787" y="1392"/>
                    <a:pt x="3883" y="1263"/>
                    <a:pt x="3894" y="1122"/>
                  </a:cubicBezTo>
                  <a:lnTo>
                    <a:pt x="3905" y="805"/>
                  </a:lnTo>
                  <a:close/>
                  <a:moveTo>
                    <a:pt x="1229" y="7002"/>
                  </a:moveTo>
                  <a:cubicBezTo>
                    <a:pt x="1450" y="7002"/>
                    <a:pt x="1638" y="7188"/>
                    <a:pt x="1638" y="7412"/>
                  </a:cubicBezTo>
                  <a:cubicBezTo>
                    <a:pt x="1638" y="7634"/>
                    <a:pt x="1450" y="7808"/>
                    <a:pt x="1229" y="7808"/>
                  </a:cubicBezTo>
                  <a:cubicBezTo>
                    <a:pt x="1007" y="7808"/>
                    <a:pt x="819" y="7634"/>
                    <a:pt x="819" y="7412"/>
                  </a:cubicBezTo>
                  <a:cubicBezTo>
                    <a:pt x="819" y="7188"/>
                    <a:pt x="1007" y="7002"/>
                    <a:pt x="1229" y="7002"/>
                  </a:cubicBezTo>
                  <a:close/>
                  <a:moveTo>
                    <a:pt x="7154" y="7002"/>
                  </a:moveTo>
                  <a:cubicBezTo>
                    <a:pt x="7389" y="7002"/>
                    <a:pt x="7563" y="7188"/>
                    <a:pt x="7563" y="7412"/>
                  </a:cubicBezTo>
                  <a:cubicBezTo>
                    <a:pt x="7563" y="7634"/>
                    <a:pt x="7389" y="7808"/>
                    <a:pt x="7154" y="7808"/>
                  </a:cubicBezTo>
                  <a:cubicBezTo>
                    <a:pt x="6932" y="7808"/>
                    <a:pt x="6758" y="7634"/>
                    <a:pt x="6758" y="7412"/>
                  </a:cubicBezTo>
                  <a:cubicBezTo>
                    <a:pt x="6758" y="7188"/>
                    <a:pt x="6932" y="7002"/>
                    <a:pt x="7154" y="7002"/>
                  </a:cubicBezTo>
                  <a:close/>
                  <a:moveTo>
                    <a:pt x="4197" y="9165"/>
                  </a:moveTo>
                  <a:cubicBezTo>
                    <a:pt x="4418" y="9165"/>
                    <a:pt x="4595" y="9339"/>
                    <a:pt x="4595" y="9561"/>
                  </a:cubicBezTo>
                  <a:cubicBezTo>
                    <a:pt x="4595" y="9782"/>
                    <a:pt x="4418" y="9970"/>
                    <a:pt x="4197" y="9970"/>
                  </a:cubicBezTo>
                  <a:cubicBezTo>
                    <a:pt x="3975" y="9970"/>
                    <a:pt x="3787" y="9782"/>
                    <a:pt x="3787" y="9561"/>
                  </a:cubicBezTo>
                  <a:cubicBezTo>
                    <a:pt x="3787" y="9339"/>
                    <a:pt x="3975" y="9165"/>
                    <a:pt x="4197" y="9165"/>
                  </a:cubicBezTo>
                  <a:close/>
                  <a:moveTo>
                    <a:pt x="3532" y="0"/>
                  </a:moveTo>
                  <a:cubicBezTo>
                    <a:pt x="3310" y="0"/>
                    <a:pt x="3134" y="163"/>
                    <a:pt x="3122" y="385"/>
                  </a:cubicBezTo>
                  <a:lnTo>
                    <a:pt x="3111" y="783"/>
                  </a:lnTo>
                  <a:cubicBezTo>
                    <a:pt x="2982" y="842"/>
                    <a:pt x="2864" y="912"/>
                    <a:pt x="2749" y="993"/>
                  </a:cubicBezTo>
                  <a:lnTo>
                    <a:pt x="2385" y="805"/>
                  </a:lnTo>
                  <a:cubicBezTo>
                    <a:pt x="2326" y="773"/>
                    <a:pt x="2263" y="757"/>
                    <a:pt x="2201" y="757"/>
                  </a:cubicBezTo>
                  <a:cubicBezTo>
                    <a:pt x="2064" y="757"/>
                    <a:pt x="1931" y="831"/>
                    <a:pt x="1860" y="960"/>
                  </a:cubicBezTo>
                  <a:lnTo>
                    <a:pt x="1181" y="2127"/>
                  </a:lnTo>
                  <a:cubicBezTo>
                    <a:pt x="1077" y="2315"/>
                    <a:pt x="1136" y="2559"/>
                    <a:pt x="1310" y="2677"/>
                  </a:cubicBezTo>
                  <a:lnTo>
                    <a:pt x="1650" y="2887"/>
                  </a:lnTo>
                  <a:cubicBezTo>
                    <a:pt x="1650" y="2957"/>
                    <a:pt x="1638" y="3027"/>
                    <a:pt x="1638" y="3097"/>
                  </a:cubicBezTo>
                  <a:cubicBezTo>
                    <a:pt x="1638" y="3168"/>
                    <a:pt x="1650" y="3238"/>
                    <a:pt x="1650" y="3308"/>
                  </a:cubicBezTo>
                  <a:lnTo>
                    <a:pt x="1310" y="3518"/>
                  </a:lnTo>
                  <a:cubicBezTo>
                    <a:pt x="1136" y="3636"/>
                    <a:pt x="1077" y="3880"/>
                    <a:pt x="1181" y="4068"/>
                  </a:cubicBezTo>
                  <a:lnTo>
                    <a:pt x="1860" y="5224"/>
                  </a:lnTo>
                  <a:cubicBezTo>
                    <a:pt x="1933" y="5356"/>
                    <a:pt x="2071" y="5430"/>
                    <a:pt x="2211" y="5430"/>
                  </a:cubicBezTo>
                  <a:cubicBezTo>
                    <a:pt x="2270" y="5430"/>
                    <a:pt x="2330" y="5417"/>
                    <a:pt x="2385" y="5389"/>
                  </a:cubicBezTo>
                  <a:lnTo>
                    <a:pt x="2749" y="5201"/>
                  </a:lnTo>
                  <a:cubicBezTo>
                    <a:pt x="2864" y="5283"/>
                    <a:pt x="2982" y="5353"/>
                    <a:pt x="3111" y="5412"/>
                  </a:cubicBezTo>
                  <a:lnTo>
                    <a:pt x="3122" y="5810"/>
                  </a:lnTo>
                  <a:cubicBezTo>
                    <a:pt x="3134" y="6032"/>
                    <a:pt x="3310" y="6194"/>
                    <a:pt x="3532" y="6194"/>
                  </a:cubicBezTo>
                  <a:lnTo>
                    <a:pt x="3801" y="6194"/>
                  </a:lnTo>
                  <a:lnTo>
                    <a:pt x="3801" y="7002"/>
                  </a:lnTo>
                  <a:lnTo>
                    <a:pt x="2385" y="7002"/>
                  </a:lnTo>
                  <a:cubicBezTo>
                    <a:pt x="2216" y="6527"/>
                    <a:pt x="1761" y="6193"/>
                    <a:pt x="1222" y="6193"/>
                  </a:cubicBezTo>
                  <a:cubicBezTo>
                    <a:pt x="1205" y="6193"/>
                    <a:pt x="1187" y="6194"/>
                    <a:pt x="1170" y="6194"/>
                  </a:cubicBezTo>
                  <a:cubicBezTo>
                    <a:pt x="550" y="6231"/>
                    <a:pt x="48" y="6744"/>
                    <a:pt x="25" y="7364"/>
                  </a:cubicBezTo>
                  <a:cubicBezTo>
                    <a:pt x="0" y="8054"/>
                    <a:pt x="550" y="8627"/>
                    <a:pt x="1240" y="8627"/>
                  </a:cubicBezTo>
                  <a:cubicBezTo>
                    <a:pt x="1767" y="8627"/>
                    <a:pt x="2211" y="8287"/>
                    <a:pt x="2385" y="7819"/>
                  </a:cubicBezTo>
                  <a:lnTo>
                    <a:pt x="3801" y="7819"/>
                  </a:lnTo>
                  <a:lnTo>
                    <a:pt x="3801" y="8428"/>
                  </a:lnTo>
                  <a:cubicBezTo>
                    <a:pt x="3310" y="8604"/>
                    <a:pt x="2960" y="9081"/>
                    <a:pt x="2993" y="9631"/>
                  </a:cubicBezTo>
                  <a:cubicBezTo>
                    <a:pt x="3030" y="10251"/>
                    <a:pt x="3532" y="10753"/>
                    <a:pt x="4152" y="10778"/>
                  </a:cubicBezTo>
                  <a:cubicBezTo>
                    <a:pt x="4172" y="10779"/>
                    <a:pt x="4191" y="10780"/>
                    <a:pt x="4211" y="10780"/>
                  </a:cubicBezTo>
                  <a:cubicBezTo>
                    <a:pt x="4872" y="10780"/>
                    <a:pt x="5414" y="10231"/>
                    <a:pt x="5414" y="9561"/>
                  </a:cubicBezTo>
                  <a:cubicBezTo>
                    <a:pt x="5414" y="9036"/>
                    <a:pt x="5075" y="8590"/>
                    <a:pt x="4606" y="8428"/>
                  </a:cubicBezTo>
                  <a:lnTo>
                    <a:pt x="4606" y="7819"/>
                  </a:lnTo>
                  <a:lnTo>
                    <a:pt x="6020" y="7819"/>
                  </a:lnTo>
                  <a:cubicBezTo>
                    <a:pt x="6191" y="8294"/>
                    <a:pt x="6658" y="8628"/>
                    <a:pt x="7186" y="8628"/>
                  </a:cubicBezTo>
                  <a:cubicBezTo>
                    <a:pt x="7203" y="8628"/>
                    <a:pt x="7221" y="8627"/>
                    <a:pt x="7238" y="8627"/>
                  </a:cubicBezTo>
                  <a:cubicBezTo>
                    <a:pt x="7855" y="8590"/>
                    <a:pt x="8360" y="8077"/>
                    <a:pt x="8382" y="7457"/>
                  </a:cubicBezTo>
                  <a:cubicBezTo>
                    <a:pt x="8405" y="6767"/>
                    <a:pt x="7855" y="6194"/>
                    <a:pt x="7168" y="6194"/>
                  </a:cubicBezTo>
                  <a:cubicBezTo>
                    <a:pt x="6640" y="6194"/>
                    <a:pt x="6197" y="6534"/>
                    <a:pt x="6020" y="7002"/>
                  </a:cubicBezTo>
                  <a:lnTo>
                    <a:pt x="4606" y="7002"/>
                  </a:lnTo>
                  <a:lnTo>
                    <a:pt x="4606" y="6194"/>
                  </a:lnTo>
                  <a:lnTo>
                    <a:pt x="4876" y="6194"/>
                  </a:lnTo>
                  <a:cubicBezTo>
                    <a:pt x="5097" y="6194"/>
                    <a:pt x="5274" y="6032"/>
                    <a:pt x="5285" y="5810"/>
                  </a:cubicBezTo>
                  <a:lnTo>
                    <a:pt x="5296" y="5412"/>
                  </a:lnTo>
                  <a:cubicBezTo>
                    <a:pt x="5426" y="5353"/>
                    <a:pt x="5541" y="5283"/>
                    <a:pt x="5658" y="5201"/>
                  </a:cubicBezTo>
                  <a:lnTo>
                    <a:pt x="6020" y="5389"/>
                  </a:lnTo>
                  <a:cubicBezTo>
                    <a:pt x="6076" y="5417"/>
                    <a:pt x="6136" y="5430"/>
                    <a:pt x="6195" y="5430"/>
                  </a:cubicBezTo>
                  <a:cubicBezTo>
                    <a:pt x="6335" y="5430"/>
                    <a:pt x="6473" y="5356"/>
                    <a:pt x="6548" y="5224"/>
                  </a:cubicBezTo>
                  <a:lnTo>
                    <a:pt x="7224" y="4068"/>
                  </a:lnTo>
                  <a:cubicBezTo>
                    <a:pt x="7330" y="3880"/>
                    <a:pt x="7271" y="3636"/>
                    <a:pt x="7098" y="3518"/>
                  </a:cubicBezTo>
                  <a:lnTo>
                    <a:pt x="6758" y="3308"/>
                  </a:lnTo>
                  <a:cubicBezTo>
                    <a:pt x="6758" y="3238"/>
                    <a:pt x="6769" y="3168"/>
                    <a:pt x="6769" y="3097"/>
                  </a:cubicBezTo>
                  <a:cubicBezTo>
                    <a:pt x="6769" y="3027"/>
                    <a:pt x="6758" y="2957"/>
                    <a:pt x="6758" y="2887"/>
                  </a:cubicBezTo>
                  <a:lnTo>
                    <a:pt x="7098" y="2677"/>
                  </a:lnTo>
                  <a:cubicBezTo>
                    <a:pt x="7271" y="2559"/>
                    <a:pt x="7330" y="2315"/>
                    <a:pt x="7224" y="2127"/>
                  </a:cubicBezTo>
                  <a:lnTo>
                    <a:pt x="6548" y="960"/>
                  </a:lnTo>
                  <a:cubicBezTo>
                    <a:pt x="6475" y="831"/>
                    <a:pt x="6342" y="757"/>
                    <a:pt x="6205" y="757"/>
                  </a:cubicBezTo>
                  <a:cubicBezTo>
                    <a:pt x="6143" y="757"/>
                    <a:pt x="6079" y="773"/>
                    <a:pt x="6020" y="805"/>
                  </a:cubicBezTo>
                  <a:lnTo>
                    <a:pt x="5658" y="993"/>
                  </a:lnTo>
                  <a:cubicBezTo>
                    <a:pt x="5541" y="912"/>
                    <a:pt x="5426" y="842"/>
                    <a:pt x="5296" y="783"/>
                  </a:cubicBezTo>
                  <a:lnTo>
                    <a:pt x="5285" y="385"/>
                  </a:lnTo>
                  <a:cubicBezTo>
                    <a:pt x="5274" y="163"/>
                    <a:pt x="5097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2" name="Google Shape;782;p34"/>
          <p:cNvGrpSpPr/>
          <p:nvPr/>
        </p:nvGrpSpPr>
        <p:grpSpPr>
          <a:xfrm>
            <a:off x="3577913" y="1730775"/>
            <a:ext cx="347475" cy="345150"/>
            <a:chOff x="4744113" y="3243975"/>
            <a:chExt cx="347475" cy="345150"/>
          </a:xfrm>
        </p:grpSpPr>
        <p:sp>
          <p:nvSpPr>
            <p:cNvPr id="783" name="Google Shape;783;p34"/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7" name="Google Shape;787;p34"/>
          <p:cNvGrpSpPr/>
          <p:nvPr/>
        </p:nvGrpSpPr>
        <p:grpSpPr>
          <a:xfrm>
            <a:off x="1166213" y="1730850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800" dirty="0"/>
              <a:t>CONCLUSION &amp; 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7348-63BA-2E0B-36DD-3060E4BB5400}"/>
              </a:ext>
            </a:extLst>
          </p:cNvPr>
          <p:cNvSpPr txBox="1"/>
          <p:nvPr/>
        </p:nvSpPr>
        <p:spPr>
          <a:xfrm>
            <a:off x="546847" y="1102659"/>
            <a:ext cx="46623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9FAFB"/>
                </a:solidFill>
                <a:effectLst/>
                <a:latin typeface="quote-cjk-patch"/>
              </a:rPr>
              <a:t>Key Achievements:</a:t>
            </a:r>
            <a:endParaRPr lang="en-IN" sz="1600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F9FAFB"/>
                </a:solidFill>
                <a:effectLst/>
                <a:latin typeface="quote-cjk-patch"/>
              </a:rPr>
              <a:t>✅ Working real-time emotion detection system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F9FAFB"/>
                </a:solidFill>
                <a:effectLst/>
                <a:latin typeface="quote-cjk-patch"/>
              </a:rPr>
              <a:t>✅ High-accuracy face detection with MTCNN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F9FAFB"/>
                </a:solidFill>
                <a:effectLst/>
                <a:latin typeface="quote-cjk-patch"/>
              </a:rPr>
              <a:t>✅ Neuro-fuzzy enhanced decision making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9FAFB"/>
                </a:solidFill>
                <a:effectLst/>
                <a:latin typeface="quote-cjk-patch"/>
              </a:rPr>
              <a:t>Social Impact:</a:t>
            </a:r>
            <a:endParaRPr lang="en-IN" sz="1600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F9FAFB"/>
                </a:solidFill>
                <a:effectLst/>
                <a:latin typeface="quote-cjk-patch"/>
              </a:rPr>
              <a:t>Breaking communication barriers for visually impaired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F9FAFB"/>
                </a:solidFill>
                <a:effectLst/>
                <a:latin typeface="quote-cjk-patch"/>
              </a:rPr>
              <a:t>Enhancing social confidence and independence</a:t>
            </a:r>
          </a:p>
          <a:p>
            <a:endParaRPr lang="en-US" sz="1600" dirty="0"/>
          </a:p>
        </p:txBody>
      </p:sp>
      <p:pic>
        <p:nvPicPr>
          <p:cNvPr id="33" name="Google Shape;1617;p54">
            <a:extLst>
              <a:ext uri="{FF2B5EF4-FFF2-40B4-BE49-F238E27FC236}">
                <a16:creationId xmlns:a16="http://schemas.microsoft.com/office/drawing/2014/main" id="{0D2F5DDB-DEF5-63E5-04B1-FE528CE8DE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4868528" y="1577789"/>
            <a:ext cx="3555472" cy="2348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80AD92-5375-B4FB-6674-58888C7A8429}"/>
              </a:ext>
            </a:extLst>
          </p:cNvPr>
          <p:cNvSpPr txBox="1"/>
          <p:nvPr/>
        </p:nvSpPr>
        <p:spPr>
          <a:xfrm>
            <a:off x="644482" y="4040841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accent4"/>
                </a:solidFill>
              </a:rPr>
              <a:t>Hackathon Reports</a:t>
            </a:r>
            <a:r>
              <a:rPr lang="en-US" sz="1200" dirty="0">
                <a:solidFill>
                  <a:schemeClr val="accent4"/>
                </a:solidFill>
              </a:rPr>
              <a:t>: https://</a:t>
            </a:r>
            <a:r>
              <a:rPr lang="en-US" sz="1200" dirty="0" err="1">
                <a:solidFill>
                  <a:schemeClr val="accent4"/>
                </a:solidFill>
              </a:rPr>
              <a:t>drive.google.com</a:t>
            </a:r>
            <a:r>
              <a:rPr lang="en-US" sz="1200" dirty="0">
                <a:solidFill>
                  <a:schemeClr val="accent4"/>
                </a:solidFill>
              </a:rPr>
              <a:t>/drive/folders/1UOLe7r-7qgJ6dbr3QA9gsJB7MP4BbhZB?usp=sharing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		https://</a:t>
            </a:r>
            <a:r>
              <a:rPr lang="en-US" sz="1200" dirty="0" err="1">
                <a:solidFill>
                  <a:schemeClr val="accent4"/>
                </a:solidFill>
              </a:rPr>
              <a:t>drive.google.com</a:t>
            </a:r>
            <a:r>
              <a:rPr lang="en-US" sz="1200" dirty="0">
                <a:solidFill>
                  <a:schemeClr val="accent4"/>
                </a:solidFill>
              </a:rPr>
              <a:t>/drive/folders/1C-FfSPfTmcTyVFrd_8OwyMAdWF0dVlsl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subTitle" idx="8"/>
          </p:nvPr>
        </p:nvSpPr>
        <p:spPr>
          <a:xfrm>
            <a:off x="1445025" y="1670316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PROPOSED SOLUTION</a:t>
            </a:r>
            <a:endParaRPr sz="1200"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0" name="Google Shape;710;p30"/>
          <p:cNvSpPr txBox="1">
            <a:spLocks noGrp="1"/>
          </p:cNvSpPr>
          <p:nvPr>
            <p:ph type="title" idx="2"/>
          </p:nvPr>
        </p:nvSpPr>
        <p:spPr>
          <a:xfrm>
            <a:off x="611437" y="1100817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3"/>
          </p:nvPr>
        </p:nvSpPr>
        <p:spPr>
          <a:xfrm>
            <a:off x="611437" y="2803909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sp>
        <p:nvSpPr>
          <p:cNvPr id="712" name="Google Shape;712;p30"/>
          <p:cNvSpPr txBox="1">
            <a:spLocks noGrp="1"/>
          </p:cNvSpPr>
          <p:nvPr>
            <p:ph type="title" idx="4"/>
          </p:nvPr>
        </p:nvSpPr>
        <p:spPr>
          <a:xfrm>
            <a:off x="611437" y="1668514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sp>
        <p:nvSpPr>
          <p:cNvPr id="713" name="Google Shape;713;p30"/>
          <p:cNvSpPr txBox="1">
            <a:spLocks noGrp="1"/>
          </p:cNvSpPr>
          <p:nvPr>
            <p:ph type="title" idx="5"/>
          </p:nvPr>
        </p:nvSpPr>
        <p:spPr>
          <a:xfrm>
            <a:off x="611437" y="3371607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05</a:t>
            </a:r>
            <a:endParaRPr sz="1600"/>
          </a:p>
        </p:txBody>
      </p:sp>
      <p:sp>
        <p:nvSpPr>
          <p:cNvPr id="714" name="Google Shape;714;p30"/>
          <p:cNvSpPr txBox="1">
            <a:spLocks noGrp="1"/>
          </p:cNvSpPr>
          <p:nvPr>
            <p:ph type="title" idx="6"/>
          </p:nvPr>
        </p:nvSpPr>
        <p:spPr>
          <a:xfrm>
            <a:off x="611437" y="2236212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</a:t>
            </a:r>
            <a:endParaRPr sz="1600"/>
          </a:p>
        </p:txBody>
      </p:sp>
      <p:sp>
        <p:nvSpPr>
          <p:cNvPr id="715" name="Google Shape;715;p30"/>
          <p:cNvSpPr txBox="1">
            <a:spLocks noGrp="1"/>
          </p:cNvSpPr>
          <p:nvPr>
            <p:ph type="title" idx="7"/>
          </p:nvPr>
        </p:nvSpPr>
        <p:spPr>
          <a:xfrm>
            <a:off x="611437" y="3939304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06</a:t>
            </a:r>
            <a:endParaRPr sz="1600"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1"/>
          </p:nvPr>
        </p:nvSpPr>
        <p:spPr>
          <a:xfrm>
            <a:off x="1445024" y="1102617"/>
            <a:ext cx="2893709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T</a:t>
            </a:r>
            <a:r>
              <a:rPr lang="en" sz="1200" dirty="0"/>
              <a:t>HE UNSEEN CHALLANGE</a:t>
            </a:r>
            <a:endParaRPr sz="1200" dirty="0"/>
          </a:p>
        </p:txBody>
      </p:sp>
      <p:sp>
        <p:nvSpPr>
          <p:cNvPr id="717" name="Google Shape;717;p30"/>
          <p:cNvSpPr txBox="1">
            <a:spLocks noGrp="1"/>
          </p:cNvSpPr>
          <p:nvPr>
            <p:ph type="subTitle" idx="9"/>
          </p:nvPr>
        </p:nvSpPr>
        <p:spPr>
          <a:xfrm>
            <a:off x="1445025" y="2238015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TECH-STACK</a:t>
            </a:r>
            <a:endParaRPr sz="1200" dirty="0"/>
          </a:p>
        </p:txBody>
      </p:sp>
      <p:sp>
        <p:nvSpPr>
          <p:cNvPr id="718" name="Google Shape;718;p30"/>
          <p:cNvSpPr txBox="1">
            <a:spLocks noGrp="1"/>
          </p:cNvSpPr>
          <p:nvPr>
            <p:ph type="subTitle" idx="13"/>
          </p:nvPr>
        </p:nvSpPr>
        <p:spPr>
          <a:xfrm>
            <a:off x="1445022" y="2805715"/>
            <a:ext cx="3126978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ARCHITECTURE &amp; WORKFLOW</a:t>
            </a:r>
            <a:endParaRPr sz="1200" dirty="0"/>
          </a:p>
        </p:txBody>
      </p:sp>
      <p:sp>
        <p:nvSpPr>
          <p:cNvPr id="719" name="Google Shape;719;p30"/>
          <p:cNvSpPr txBox="1">
            <a:spLocks noGrp="1"/>
          </p:cNvSpPr>
          <p:nvPr>
            <p:ph type="subTitle" idx="14"/>
          </p:nvPr>
        </p:nvSpPr>
        <p:spPr>
          <a:xfrm>
            <a:off x="1445022" y="3373414"/>
            <a:ext cx="332292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MODEL TRAINING &amp; PERFORMANCE</a:t>
            </a:r>
            <a:endParaRPr sz="1200" dirty="0"/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15"/>
          </p:nvPr>
        </p:nvSpPr>
        <p:spPr>
          <a:xfrm>
            <a:off x="1445022" y="3941113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PROGRESS &amp; ANALYSIS</a:t>
            </a:r>
            <a:endParaRPr sz="1200" dirty="0"/>
          </a:p>
        </p:txBody>
      </p:sp>
      <p:grpSp>
        <p:nvGrpSpPr>
          <p:cNvPr id="721" name="Google Shape;721;p30"/>
          <p:cNvGrpSpPr/>
          <p:nvPr/>
        </p:nvGrpSpPr>
        <p:grpSpPr>
          <a:xfrm>
            <a:off x="8052702" y="1639932"/>
            <a:ext cx="1193310" cy="3463350"/>
            <a:chOff x="472500" y="1762000"/>
            <a:chExt cx="1193310" cy="3463350"/>
          </a:xfrm>
        </p:grpSpPr>
        <p:grpSp>
          <p:nvGrpSpPr>
            <p:cNvPr id="722" name="Google Shape;722;p30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4" cy="1266614"/>
            </a:xfrm>
          </p:grpSpPr>
          <p:sp>
            <p:nvSpPr>
              <p:cNvPr id="723" name="Google Shape;723;p3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" name="Google Shape;725;p30"/>
            <p:cNvSpPr/>
            <p:nvPr/>
          </p:nvSpPr>
          <p:spPr>
            <a:xfrm>
              <a:off x="472500" y="1762000"/>
              <a:ext cx="700000" cy="3463350"/>
            </a:xfrm>
            <a:custGeom>
              <a:avLst/>
              <a:gdLst/>
              <a:ahLst/>
              <a:cxnLst/>
              <a:rect l="l" t="t" r="r" b="b"/>
              <a:pathLst>
                <a:path w="28000" h="138534" extrusionOk="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" name="Google Shape;710;p30">
            <a:extLst>
              <a:ext uri="{FF2B5EF4-FFF2-40B4-BE49-F238E27FC236}">
                <a16:creationId xmlns:a16="http://schemas.microsoft.com/office/drawing/2014/main" id="{2277737C-3963-D06F-A593-035A90DEC346}"/>
              </a:ext>
            </a:extLst>
          </p:cNvPr>
          <p:cNvSpPr txBox="1">
            <a:spLocks/>
          </p:cNvSpPr>
          <p:nvPr/>
        </p:nvSpPr>
        <p:spPr>
          <a:xfrm>
            <a:off x="4307590" y="1100817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14" name="Google Shape;711;p30">
            <a:extLst>
              <a:ext uri="{FF2B5EF4-FFF2-40B4-BE49-F238E27FC236}">
                <a16:creationId xmlns:a16="http://schemas.microsoft.com/office/drawing/2014/main" id="{8745716E-4B09-B81A-73D8-59A3B36B73E5}"/>
              </a:ext>
            </a:extLst>
          </p:cNvPr>
          <p:cNvSpPr txBox="1">
            <a:spLocks/>
          </p:cNvSpPr>
          <p:nvPr/>
        </p:nvSpPr>
        <p:spPr>
          <a:xfrm>
            <a:off x="4307590" y="280390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1600" dirty="0"/>
              <a:t>10</a:t>
            </a:r>
          </a:p>
        </p:txBody>
      </p:sp>
      <p:sp>
        <p:nvSpPr>
          <p:cNvPr id="15" name="Google Shape;712;p30">
            <a:extLst>
              <a:ext uri="{FF2B5EF4-FFF2-40B4-BE49-F238E27FC236}">
                <a16:creationId xmlns:a16="http://schemas.microsoft.com/office/drawing/2014/main" id="{D021F5B5-E9C0-1AC3-7CFD-B4F8A1B33F9D}"/>
              </a:ext>
            </a:extLst>
          </p:cNvPr>
          <p:cNvSpPr txBox="1">
            <a:spLocks/>
          </p:cNvSpPr>
          <p:nvPr/>
        </p:nvSpPr>
        <p:spPr>
          <a:xfrm>
            <a:off x="4307590" y="166851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16" name="Google Shape;713;p30">
            <a:extLst>
              <a:ext uri="{FF2B5EF4-FFF2-40B4-BE49-F238E27FC236}">
                <a16:creationId xmlns:a16="http://schemas.microsoft.com/office/drawing/2014/main" id="{F87ACF25-DA1F-1BA0-A738-52400D1713C1}"/>
              </a:ext>
            </a:extLst>
          </p:cNvPr>
          <p:cNvSpPr txBox="1">
            <a:spLocks/>
          </p:cNvSpPr>
          <p:nvPr/>
        </p:nvSpPr>
        <p:spPr>
          <a:xfrm>
            <a:off x="4307590" y="3371607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1600" dirty="0"/>
              <a:t>11</a:t>
            </a:r>
          </a:p>
        </p:txBody>
      </p:sp>
      <p:sp>
        <p:nvSpPr>
          <p:cNvPr id="17" name="Google Shape;714;p30">
            <a:extLst>
              <a:ext uri="{FF2B5EF4-FFF2-40B4-BE49-F238E27FC236}">
                <a16:creationId xmlns:a16="http://schemas.microsoft.com/office/drawing/2014/main" id="{D82CC32C-1B5F-A22C-4508-86A49AE7E078}"/>
              </a:ext>
            </a:extLst>
          </p:cNvPr>
          <p:cNvSpPr txBox="1">
            <a:spLocks/>
          </p:cNvSpPr>
          <p:nvPr/>
        </p:nvSpPr>
        <p:spPr>
          <a:xfrm>
            <a:off x="4307590" y="2236212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19" name="Google Shape;716;p30">
            <a:extLst>
              <a:ext uri="{FF2B5EF4-FFF2-40B4-BE49-F238E27FC236}">
                <a16:creationId xmlns:a16="http://schemas.microsoft.com/office/drawing/2014/main" id="{85284B49-A01C-D2E1-6E2F-15B7ECF4B7C6}"/>
              </a:ext>
            </a:extLst>
          </p:cNvPr>
          <p:cNvSpPr txBox="1">
            <a:spLocks/>
          </p:cNvSpPr>
          <p:nvPr/>
        </p:nvSpPr>
        <p:spPr>
          <a:xfrm>
            <a:off x="5141177" y="1102617"/>
            <a:ext cx="2893709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/>
            <a:r>
              <a:rPr lang="en-IN" sz="1200" dirty="0"/>
              <a:t>USER INTERFACE DESIGN</a:t>
            </a:r>
          </a:p>
        </p:txBody>
      </p:sp>
      <p:sp>
        <p:nvSpPr>
          <p:cNvPr id="20" name="Google Shape;717;p30">
            <a:extLst>
              <a:ext uri="{FF2B5EF4-FFF2-40B4-BE49-F238E27FC236}">
                <a16:creationId xmlns:a16="http://schemas.microsoft.com/office/drawing/2014/main" id="{351D0128-5659-642B-798B-0C8508F6F0E4}"/>
              </a:ext>
            </a:extLst>
          </p:cNvPr>
          <p:cNvSpPr txBox="1">
            <a:spLocks/>
          </p:cNvSpPr>
          <p:nvPr/>
        </p:nvSpPr>
        <p:spPr>
          <a:xfrm>
            <a:off x="5141175" y="1665717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/>
            <a:r>
              <a:rPr lang="en-IN" sz="1200" dirty="0"/>
              <a:t>NEURO-FUZZY INTEGRATION</a:t>
            </a:r>
          </a:p>
        </p:txBody>
      </p:sp>
      <p:sp>
        <p:nvSpPr>
          <p:cNvPr id="21" name="Google Shape;718;p30">
            <a:extLst>
              <a:ext uri="{FF2B5EF4-FFF2-40B4-BE49-F238E27FC236}">
                <a16:creationId xmlns:a16="http://schemas.microsoft.com/office/drawing/2014/main" id="{CFF1D41E-20B8-49F9-4C63-F796EE7D72DC}"/>
              </a:ext>
            </a:extLst>
          </p:cNvPr>
          <p:cNvSpPr txBox="1">
            <a:spLocks/>
          </p:cNvSpPr>
          <p:nvPr/>
        </p:nvSpPr>
        <p:spPr>
          <a:xfrm>
            <a:off x="5141175" y="2274465"/>
            <a:ext cx="3126978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/>
            <a:r>
              <a:rPr lang="en-IN" sz="1200" dirty="0"/>
              <a:t>CHALLENGES &amp; SOLUTIONS</a:t>
            </a:r>
          </a:p>
        </p:txBody>
      </p:sp>
      <p:sp>
        <p:nvSpPr>
          <p:cNvPr id="22" name="Google Shape;719;p30">
            <a:extLst>
              <a:ext uri="{FF2B5EF4-FFF2-40B4-BE49-F238E27FC236}">
                <a16:creationId xmlns:a16="http://schemas.microsoft.com/office/drawing/2014/main" id="{C9A49722-178A-BD68-0A5C-E72DF9B50076}"/>
              </a:ext>
            </a:extLst>
          </p:cNvPr>
          <p:cNvSpPr txBox="1">
            <a:spLocks/>
          </p:cNvSpPr>
          <p:nvPr/>
        </p:nvSpPr>
        <p:spPr>
          <a:xfrm>
            <a:off x="5141175" y="2835025"/>
            <a:ext cx="332292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/>
            <a:r>
              <a:rPr lang="en-IN" sz="1400" dirty="0"/>
              <a:t>FUTURE EHNANCEMENTS</a:t>
            </a:r>
          </a:p>
        </p:txBody>
      </p:sp>
      <p:sp>
        <p:nvSpPr>
          <p:cNvPr id="23" name="Google Shape;720;p30">
            <a:extLst>
              <a:ext uri="{FF2B5EF4-FFF2-40B4-BE49-F238E27FC236}">
                <a16:creationId xmlns:a16="http://schemas.microsoft.com/office/drawing/2014/main" id="{D927C99D-5513-125C-CFAD-D15ED384F8DA}"/>
              </a:ext>
            </a:extLst>
          </p:cNvPr>
          <p:cNvSpPr txBox="1">
            <a:spLocks/>
          </p:cNvSpPr>
          <p:nvPr/>
        </p:nvSpPr>
        <p:spPr>
          <a:xfrm>
            <a:off x="5141175" y="3402350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/>
            <a:r>
              <a:rPr lang="en-IN" sz="1200" dirty="0"/>
              <a:t>CONCLUSION &amp; IMPACT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THE UNSEEN CHALLENGE </a:t>
            </a:r>
          </a:p>
        </p:txBody>
      </p:sp>
      <p:sp>
        <p:nvSpPr>
          <p:cNvPr id="700" name="Google Shape;700;p29"/>
          <p:cNvSpPr txBox="1">
            <a:spLocks noGrp="1"/>
          </p:cNvSpPr>
          <p:nvPr>
            <p:ph type="body" idx="1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SOCIAL BARRIERS FOR VISUALLY IMPAIRED</a:t>
            </a:r>
            <a:br>
              <a:rPr lang="en-IN" sz="1200" dirty="0"/>
            </a:br>
            <a:endParaRPr lang="en-IN" dirty="0"/>
          </a:p>
        </p:txBody>
      </p:sp>
      <p:graphicFrame>
        <p:nvGraphicFramePr>
          <p:cNvPr id="701" name="Google Shape;701;p29"/>
          <p:cNvGraphicFramePr/>
          <p:nvPr>
            <p:extLst>
              <p:ext uri="{D42A27DB-BD31-4B8C-83A1-F6EECF244321}">
                <p14:modId xmlns:p14="http://schemas.microsoft.com/office/powerpoint/2010/main" val="2894279748"/>
              </p:ext>
            </p:extLst>
          </p:nvPr>
        </p:nvGraphicFramePr>
        <p:xfrm>
          <a:off x="745675" y="1651175"/>
          <a:ext cx="7622925" cy="2098200"/>
        </p:xfrm>
        <a:graphic>
          <a:graphicData uri="http://schemas.openxmlformats.org/drawingml/2006/table">
            <a:tbl>
              <a:tblPr>
                <a:noFill/>
                <a:tableStyleId>{51E38AFF-25DD-49E5-AB58-CEA4C0344DAA}</a:tableStyleId>
              </a:tblPr>
              <a:tblGrid>
                <a:gridCol w="236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 dirty="0">
                          <a:solidFill>
                            <a:schemeClr val="hlink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BARRIER </a:t>
                      </a:r>
                      <a:endParaRPr sz="900" u="sng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Blind individuals cannot perceive facial expressions during conversations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 dirty="0">
                          <a:solidFill>
                            <a:schemeClr val="hlink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BARRIER</a:t>
                      </a:r>
                      <a:endParaRPr sz="900" u="sng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T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his creates significant social communication barriers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 dirty="0">
                          <a:solidFill>
                            <a:schemeClr val="hlink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BARRIER</a:t>
                      </a:r>
                      <a:endParaRPr sz="900" u="sng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</a:t>
                      </a: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issing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emotional cues leads to misunderstanding and isolation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 dirty="0">
                          <a:solidFill>
                            <a:schemeClr val="hlink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IMPACT</a:t>
                      </a:r>
                      <a:endParaRPr sz="900" u="sng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D</a:t>
                      </a: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ifficulty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in understanding social contexts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 dirty="0">
                          <a:solidFill>
                            <a:schemeClr val="hlink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IMPACT</a:t>
                      </a:r>
                      <a:endParaRPr sz="900" u="sng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Challe</a:t>
                      </a: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nges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in professional and personal interactions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IMPACT</a:t>
                      </a:r>
                      <a:endParaRPr sz="900" dirty="0">
                        <a:solidFill>
                          <a:schemeClr val="dk1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L</a:t>
                      </a: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imited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access to non verbal communication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PROPOSED SOLUTION</a:t>
            </a:r>
          </a:p>
        </p:txBody>
      </p:sp>
      <p:sp>
        <p:nvSpPr>
          <p:cNvPr id="731" name="Google Shape;731;p31"/>
          <p:cNvSpPr txBox="1">
            <a:spLocks noGrp="1"/>
          </p:cNvSpPr>
          <p:nvPr>
            <p:ph type="subTitle" idx="1"/>
          </p:nvPr>
        </p:nvSpPr>
        <p:spPr>
          <a:xfrm>
            <a:off x="1509197" y="1517236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Core Concept: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Real-time facial emotion detection using deep learning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Instant audio feedback for blind users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Neuro-fuzzy logic for nuanced emotional 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Key Features:</a:t>
            </a:r>
            <a:endParaRPr lang="en-IN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Live camera input processing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7-emotion classification (Happy, Sad, Angry, Fear, Surprise, Disgust, Neutral)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Text-to-speech audio cues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Continuous real-time operation</a:t>
            </a:r>
          </a:p>
          <a:p>
            <a:pPr marL="152400" indent="0">
              <a:buNone/>
            </a:pPr>
            <a:br>
              <a:rPr lang="en-IN" dirty="0"/>
            </a:br>
            <a:endParaRPr dirty="0"/>
          </a:p>
        </p:txBody>
      </p:sp>
      <p:sp>
        <p:nvSpPr>
          <p:cNvPr id="733" name="Google Shape;733;p31"/>
          <p:cNvSpPr/>
          <p:nvPr/>
        </p:nvSpPr>
        <p:spPr>
          <a:xfrm>
            <a:off x="4825496" y="4203688"/>
            <a:ext cx="2713542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87B30B-00E4-F7FB-5B6E-574C9896FFD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825496" y="824113"/>
            <a:ext cx="2713541" cy="3558300"/>
          </a:xfrm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A181E550-A3AF-B256-DD18-4AA8806C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497" y="824038"/>
            <a:ext cx="2713540" cy="3369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4572007" y="2268227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CORE</a:t>
            </a:r>
            <a:endParaRPr dirty="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/>
              <a:t>TECH-STACK</a:t>
            </a:r>
            <a:br>
              <a:rPr lang="en-IN" sz="2800" dirty="0"/>
            </a:br>
            <a:endParaRPr dirty="0"/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4572000" y="2664652"/>
            <a:ext cx="2610900" cy="1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OpenCV for video processing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Tkinter</a:t>
            </a:r>
            <a:r>
              <a:rPr lang="en-US" dirty="0"/>
              <a:t> for user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gTTs </a:t>
            </a:r>
            <a:r>
              <a:rPr lang="en-US" dirty="0"/>
              <a:t>for text-to-speech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Standard webcam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381438" y="2591824"/>
            <a:ext cx="2610900" cy="1316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Python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with </a:t>
            </a:r>
            <a:r>
              <a:rPr lang="en-IN" b="1" i="0" dirty="0" err="1">
                <a:solidFill>
                  <a:srgbClr val="F9FAFB"/>
                </a:solidFill>
                <a:effectLst/>
                <a:latin typeface="quote-cjk-patch"/>
              </a:rPr>
              <a:t>PyTorch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framework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MTCNN for face detection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Custom CNN for emotion classification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Sci-kit fuzzy for fuzzy logic</a:t>
            </a:r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381438" y="2195399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CORE</a:t>
            </a:r>
            <a:endParaRPr dirty="0"/>
          </a:p>
        </p:txBody>
      </p:sp>
      <p:sp>
        <p:nvSpPr>
          <p:cNvPr id="4" name="Google Shape;1399;p48">
            <a:extLst>
              <a:ext uri="{FF2B5EF4-FFF2-40B4-BE49-F238E27FC236}">
                <a16:creationId xmlns:a16="http://schemas.microsoft.com/office/drawing/2014/main" id="{07CB39D0-B5F4-12C0-289B-B369BDA69C13}"/>
              </a:ext>
            </a:extLst>
          </p:cNvPr>
          <p:cNvSpPr/>
          <p:nvPr/>
        </p:nvSpPr>
        <p:spPr>
          <a:xfrm>
            <a:off x="1843401" y="1297105"/>
            <a:ext cx="795915" cy="800075"/>
          </a:xfrm>
          <a:custGeom>
            <a:avLst/>
            <a:gdLst/>
            <a:ahLst/>
            <a:cxnLst/>
            <a:rect l="l" t="t" r="r" b="b"/>
            <a:pathLst>
              <a:path w="13803" h="13792" extrusionOk="0">
                <a:moveTo>
                  <a:pt x="11337" y="1344"/>
                </a:moveTo>
                <a:lnTo>
                  <a:pt x="11454" y="1998"/>
                </a:lnTo>
                <a:cubicBezTo>
                  <a:pt x="11488" y="2163"/>
                  <a:pt x="11617" y="2290"/>
                  <a:pt x="11783" y="2326"/>
                </a:cubicBezTo>
                <a:lnTo>
                  <a:pt x="12425" y="2444"/>
                </a:lnTo>
                <a:lnTo>
                  <a:pt x="11314" y="3566"/>
                </a:lnTo>
                <a:lnTo>
                  <a:pt x="10391" y="3389"/>
                </a:lnTo>
                <a:lnTo>
                  <a:pt x="10214" y="2466"/>
                </a:lnTo>
                <a:lnTo>
                  <a:pt x="11337" y="1344"/>
                </a:lnTo>
                <a:close/>
                <a:moveTo>
                  <a:pt x="6896" y="5670"/>
                </a:moveTo>
                <a:cubicBezTo>
                  <a:pt x="7084" y="5670"/>
                  <a:pt x="7258" y="5715"/>
                  <a:pt x="7420" y="5785"/>
                </a:cubicBezTo>
                <a:lnTo>
                  <a:pt x="6615" y="6593"/>
                </a:lnTo>
                <a:cubicBezTo>
                  <a:pt x="6452" y="6756"/>
                  <a:pt x="6452" y="7014"/>
                  <a:pt x="6615" y="7165"/>
                </a:cubicBezTo>
                <a:cubicBezTo>
                  <a:pt x="6691" y="7247"/>
                  <a:pt x="6793" y="7287"/>
                  <a:pt x="6896" y="7287"/>
                </a:cubicBezTo>
                <a:cubicBezTo>
                  <a:pt x="6998" y="7287"/>
                  <a:pt x="7100" y="7247"/>
                  <a:pt x="7176" y="7165"/>
                </a:cubicBezTo>
                <a:lnTo>
                  <a:pt x="7995" y="6357"/>
                </a:lnTo>
                <a:cubicBezTo>
                  <a:pt x="8066" y="6523"/>
                  <a:pt x="8110" y="6697"/>
                  <a:pt x="8110" y="6885"/>
                </a:cubicBezTo>
                <a:cubicBezTo>
                  <a:pt x="8110" y="7550"/>
                  <a:pt x="7561" y="8099"/>
                  <a:pt x="6896" y="8099"/>
                </a:cubicBezTo>
                <a:cubicBezTo>
                  <a:pt x="6228" y="8099"/>
                  <a:pt x="5681" y="7550"/>
                  <a:pt x="5681" y="6885"/>
                </a:cubicBezTo>
                <a:cubicBezTo>
                  <a:pt x="5681" y="6217"/>
                  <a:pt x="6228" y="5670"/>
                  <a:pt x="6896" y="5670"/>
                </a:cubicBezTo>
                <a:close/>
                <a:moveTo>
                  <a:pt x="6896" y="3788"/>
                </a:moveTo>
                <a:cubicBezTo>
                  <a:pt x="7608" y="3788"/>
                  <a:pt x="8262" y="4021"/>
                  <a:pt x="8778" y="4430"/>
                </a:cubicBezTo>
                <a:lnTo>
                  <a:pt x="8007" y="5202"/>
                </a:lnTo>
                <a:cubicBezTo>
                  <a:pt x="7690" y="4980"/>
                  <a:pt x="7305" y="4862"/>
                  <a:pt x="6896" y="4862"/>
                </a:cubicBezTo>
                <a:cubicBezTo>
                  <a:pt x="5785" y="4862"/>
                  <a:pt x="4873" y="5763"/>
                  <a:pt x="4873" y="6885"/>
                </a:cubicBezTo>
                <a:cubicBezTo>
                  <a:pt x="4873" y="7996"/>
                  <a:pt x="5785" y="8907"/>
                  <a:pt x="6896" y="8907"/>
                </a:cubicBezTo>
                <a:cubicBezTo>
                  <a:pt x="8007" y="8907"/>
                  <a:pt x="8918" y="7996"/>
                  <a:pt x="8918" y="6885"/>
                </a:cubicBezTo>
                <a:cubicBezTo>
                  <a:pt x="8918" y="6475"/>
                  <a:pt x="8789" y="6091"/>
                  <a:pt x="8579" y="5774"/>
                </a:cubicBezTo>
                <a:lnTo>
                  <a:pt x="9350" y="4991"/>
                </a:lnTo>
                <a:cubicBezTo>
                  <a:pt x="9760" y="5516"/>
                  <a:pt x="9993" y="6172"/>
                  <a:pt x="9993" y="6885"/>
                </a:cubicBezTo>
                <a:cubicBezTo>
                  <a:pt x="9993" y="8590"/>
                  <a:pt x="8601" y="9982"/>
                  <a:pt x="6896" y="9982"/>
                </a:cubicBezTo>
                <a:cubicBezTo>
                  <a:pt x="5190" y="9982"/>
                  <a:pt x="3799" y="8590"/>
                  <a:pt x="3799" y="6885"/>
                </a:cubicBezTo>
                <a:cubicBezTo>
                  <a:pt x="3799" y="5179"/>
                  <a:pt x="5190" y="3788"/>
                  <a:pt x="6896" y="3788"/>
                </a:cubicBezTo>
                <a:close/>
                <a:moveTo>
                  <a:pt x="7608" y="806"/>
                </a:moveTo>
                <a:lnTo>
                  <a:pt x="7678" y="1673"/>
                </a:lnTo>
                <a:cubicBezTo>
                  <a:pt x="7690" y="1846"/>
                  <a:pt x="7819" y="1987"/>
                  <a:pt x="7995" y="2034"/>
                </a:cubicBezTo>
                <a:cubicBezTo>
                  <a:pt x="8498" y="2138"/>
                  <a:pt x="8977" y="2326"/>
                  <a:pt x="9420" y="2595"/>
                </a:cubicBezTo>
                <a:lnTo>
                  <a:pt x="9608" y="3611"/>
                </a:lnTo>
                <a:lnTo>
                  <a:pt x="9362" y="3858"/>
                </a:lnTo>
                <a:cubicBezTo>
                  <a:pt x="8693" y="3312"/>
                  <a:pt x="7834" y="2989"/>
                  <a:pt x="6895" y="2989"/>
                </a:cubicBezTo>
                <a:cubicBezTo>
                  <a:pt x="6848" y="2989"/>
                  <a:pt x="6802" y="2989"/>
                  <a:pt x="6755" y="2991"/>
                </a:cubicBezTo>
                <a:cubicBezTo>
                  <a:pt x="4699" y="3061"/>
                  <a:pt x="3038" y="4744"/>
                  <a:pt x="2991" y="6803"/>
                </a:cubicBezTo>
                <a:cubicBezTo>
                  <a:pt x="2947" y="9001"/>
                  <a:pt x="4712" y="10802"/>
                  <a:pt x="6884" y="10802"/>
                </a:cubicBezTo>
                <a:cubicBezTo>
                  <a:pt x="6918" y="10802"/>
                  <a:pt x="6953" y="10802"/>
                  <a:pt x="6988" y="10801"/>
                </a:cubicBezTo>
                <a:cubicBezTo>
                  <a:pt x="9047" y="10765"/>
                  <a:pt x="10731" y="9107"/>
                  <a:pt x="10812" y="7047"/>
                </a:cubicBezTo>
                <a:cubicBezTo>
                  <a:pt x="10846" y="6054"/>
                  <a:pt x="10506" y="5143"/>
                  <a:pt x="9934" y="4430"/>
                </a:cubicBezTo>
                <a:lnTo>
                  <a:pt x="10181" y="4183"/>
                </a:lnTo>
                <a:lnTo>
                  <a:pt x="11207" y="4371"/>
                </a:lnTo>
                <a:cubicBezTo>
                  <a:pt x="11466" y="4814"/>
                  <a:pt x="11654" y="5294"/>
                  <a:pt x="11769" y="5810"/>
                </a:cubicBezTo>
                <a:cubicBezTo>
                  <a:pt x="11805" y="5973"/>
                  <a:pt x="11956" y="6102"/>
                  <a:pt x="12133" y="6125"/>
                </a:cubicBezTo>
                <a:lnTo>
                  <a:pt x="12997" y="6195"/>
                </a:lnTo>
                <a:lnTo>
                  <a:pt x="12997" y="7597"/>
                </a:lnTo>
                <a:lnTo>
                  <a:pt x="12133" y="7667"/>
                </a:lnTo>
                <a:cubicBezTo>
                  <a:pt x="11956" y="7690"/>
                  <a:pt x="11805" y="7819"/>
                  <a:pt x="11769" y="7996"/>
                </a:cubicBezTo>
                <a:cubicBezTo>
                  <a:pt x="11642" y="8557"/>
                  <a:pt x="11418" y="9081"/>
                  <a:pt x="11115" y="9561"/>
                </a:cubicBezTo>
                <a:cubicBezTo>
                  <a:pt x="11022" y="9713"/>
                  <a:pt x="11034" y="9912"/>
                  <a:pt x="11151" y="10041"/>
                </a:cubicBezTo>
                <a:lnTo>
                  <a:pt x="11712" y="10706"/>
                </a:lnTo>
                <a:lnTo>
                  <a:pt x="10705" y="11701"/>
                </a:lnTo>
                <a:lnTo>
                  <a:pt x="10052" y="11140"/>
                </a:lnTo>
                <a:cubicBezTo>
                  <a:pt x="9974" y="11075"/>
                  <a:pt x="9881" y="11042"/>
                  <a:pt x="9788" y="11042"/>
                </a:cubicBezTo>
                <a:cubicBezTo>
                  <a:pt x="9713" y="11042"/>
                  <a:pt x="9639" y="11063"/>
                  <a:pt x="9572" y="11104"/>
                </a:cubicBezTo>
                <a:cubicBezTo>
                  <a:pt x="9081" y="11421"/>
                  <a:pt x="8556" y="11643"/>
                  <a:pt x="7995" y="11758"/>
                </a:cubicBezTo>
                <a:cubicBezTo>
                  <a:pt x="7819" y="11805"/>
                  <a:pt x="7690" y="11946"/>
                  <a:pt x="7678" y="12122"/>
                </a:cubicBezTo>
                <a:lnTo>
                  <a:pt x="7608" y="12986"/>
                </a:lnTo>
                <a:lnTo>
                  <a:pt x="6194" y="12986"/>
                </a:lnTo>
                <a:lnTo>
                  <a:pt x="6124" y="12122"/>
                </a:lnTo>
                <a:cubicBezTo>
                  <a:pt x="6113" y="11946"/>
                  <a:pt x="5984" y="11805"/>
                  <a:pt x="5807" y="11758"/>
                </a:cubicBezTo>
                <a:cubicBezTo>
                  <a:pt x="5246" y="11643"/>
                  <a:pt x="4722" y="11421"/>
                  <a:pt x="4231" y="11104"/>
                </a:cubicBezTo>
                <a:cubicBezTo>
                  <a:pt x="4163" y="11063"/>
                  <a:pt x="4089" y="11042"/>
                  <a:pt x="4015" y="11042"/>
                </a:cubicBezTo>
                <a:cubicBezTo>
                  <a:pt x="3922" y="11042"/>
                  <a:pt x="3829" y="11075"/>
                  <a:pt x="3751" y="11140"/>
                </a:cubicBezTo>
                <a:lnTo>
                  <a:pt x="3097" y="11701"/>
                </a:lnTo>
                <a:lnTo>
                  <a:pt x="2090" y="10706"/>
                </a:lnTo>
                <a:lnTo>
                  <a:pt x="2651" y="10041"/>
                </a:lnTo>
                <a:cubicBezTo>
                  <a:pt x="2769" y="9912"/>
                  <a:pt x="2780" y="9713"/>
                  <a:pt x="2688" y="9561"/>
                </a:cubicBezTo>
                <a:cubicBezTo>
                  <a:pt x="2385" y="9081"/>
                  <a:pt x="2160" y="8546"/>
                  <a:pt x="2034" y="7984"/>
                </a:cubicBezTo>
                <a:cubicBezTo>
                  <a:pt x="1998" y="7819"/>
                  <a:pt x="1846" y="7690"/>
                  <a:pt x="1669" y="7667"/>
                </a:cubicBezTo>
                <a:lnTo>
                  <a:pt x="805" y="7597"/>
                </a:lnTo>
                <a:lnTo>
                  <a:pt x="805" y="6195"/>
                </a:lnTo>
                <a:lnTo>
                  <a:pt x="1669" y="6125"/>
                </a:lnTo>
                <a:cubicBezTo>
                  <a:pt x="1846" y="6102"/>
                  <a:pt x="1998" y="5984"/>
                  <a:pt x="2034" y="5810"/>
                </a:cubicBezTo>
                <a:cubicBezTo>
                  <a:pt x="2160" y="5249"/>
                  <a:pt x="2385" y="4711"/>
                  <a:pt x="2688" y="4220"/>
                </a:cubicBezTo>
                <a:cubicBezTo>
                  <a:pt x="2780" y="4079"/>
                  <a:pt x="2769" y="3880"/>
                  <a:pt x="2651" y="3751"/>
                </a:cubicBezTo>
                <a:lnTo>
                  <a:pt x="2090" y="3086"/>
                </a:lnTo>
                <a:lnTo>
                  <a:pt x="3097" y="2093"/>
                </a:lnTo>
                <a:lnTo>
                  <a:pt x="3751" y="2654"/>
                </a:lnTo>
                <a:cubicBezTo>
                  <a:pt x="3829" y="2718"/>
                  <a:pt x="3921" y="2750"/>
                  <a:pt x="4014" y="2750"/>
                </a:cubicBezTo>
                <a:cubicBezTo>
                  <a:pt x="4088" y="2750"/>
                  <a:pt x="4163" y="2729"/>
                  <a:pt x="4231" y="2688"/>
                </a:cubicBezTo>
                <a:cubicBezTo>
                  <a:pt x="4722" y="2374"/>
                  <a:pt x="5246" y="2149"/>
                  <a:pt x="5807" y="2034"/>
                </a:cubicBezTo>
                <a:cubicBezTo>
                  <a:pt x="5984" y="1987"/>
                  <a:pt x="6113" y="1846"/>
                  <a:pt x="6124" y="1673"/>
                </a:cubicBezTo>
                <a:lnTo>
                  <a:pt x="6194" y="806"/>
                </a:lnTo>
                <a:close/>
                <a:moveTo>
                  <a:pt x="5821" y="1"/>
                </a:moveTo>
                <a:cubicBezTo>
                  <a:pt x="5611" y="1"/>
                  <a:pt x="5434" y="152"/>
                  <a:pt x="5423" y="362"/>
                </a:cubicBezTo>
                <a:lnTo>
                  <a:pt x="5342" y="1308"/>
                </a:lnTo>
                <a:cubicBezTo>
                  <a:pt x="4895" y="1437"/>
                  <a:pt x="4463" y="1614"/>
                  <a:pt x="4054" y="1846"/>
                </a:cubicBezTo>
                <a:lnTo>
                  <a:pt x="3330" y="1226"/>
                </a:lnTo>
                <a:cubicBezTo>
                  <a:pt x="3252" y="1165"/>
                  <a:pt x="3158" y="1133"/>
                  <a:pt x="3064" y="1133"/>
                </a:cubicBezTo>
                <a:cubicBezTo>
                  <a:pt x="2961" y="1133"/>
                  <a:pt x="2859" y="1171"/>
                  <a:pt x="2780" y="1252"/>
                </a:cubicBezTo>
                <a:lnTo>
                  <a:pt x="1263" y="2781"/>
                </a:lnTo>
                <a:cubicBezTo>
                  <a:pt x="1108" y="2921"/>
                  <a:pt x="1097" y="3168"/>
                  <a:pt x="1237" y="3330"/>
                </a:cubicBezTo>
                <a:lnTo>
                  <a:pt x="1846" y="4057"/>
                </a:lnTo>
                <a:cubicBezTo>
                  <a:pt x="1624" y="4453"/>
                  <a:pt x="1437" y="4885"/>
                  <a:pt x="1319" y="5342"/>
                </a:cubicBezTo>
                <a:lnTo>
                  <a:pt x="373" y="5412"/>
                </a:lnTo>
                <a:cubicBezTo>
                  <a:pt x="163" y="5434"/>
                  <a:pt x="0" y="5611"/>
                  <a:pt x="0" y="5822"/>
                </a:cubicBezTo>
                <a:lnTo>
                  <a:pt x="0" y="7970"/>
                </a:lnTo>
                <a:cubicBezTo>
                  <a:pt x="0" y="8181"/>
                  <a:pt x="163" y="8358"/>
                  <a:pt x="373" y="8380"/>
                </a:cubicBezTo>
                <a:lnTo>
                  <a:pt x="1319" y="8450"/>
                </a:lnTo>
                <a:cubicBezTo>
                  <a:pt x="1437" y="8907"/>
                  <a:pt x="1624" y="9339"/>
                  <a:pt x="1846" y="9749"/>
                </a:cubicBezTo>
                <a:lnTo>
                  <a:pt x="1237" y="10462"/>
                </a:lnTo>
                <a:cubicBezTo>
                  <a:pt x="1097" y="10624"/>
                  <a:pt x="1108" y="10871"/>
                  <a:pt x="1263" y="11011"/>
                </a:cubicBezTo>
                <a:lnTo>
                  <a:pt x="2780" y="12543"/>
                </a:lnTo>
                <a:cubicBezTo>
                  <a:pt x="2859" y="12622"/>
                  <a:pt x="2961" y="12660"/>
                  <a:pt x="3063" y="12660"/>
                </a:cubicBezTo>
                <a:cubicBezTo>
                  <a:pt x="3157" y="12660"/>
                  <a:pt x="3252" y="12627"/>
                  <a:pt x="3330" y="12566"/>
                </a:cubicBezTo>
                <a:lnTo>
                  <a:pt x="4054" y="11946"/>
                </a:lnTo>
                <a:cubicBezTo>
                  <a:pt x="4463" y="12178"/>
                  <a:pt x="4895" y="12355"/>
                  <a:pt x="5342" y="12484"/>
                </a:cubicBezTo>
                <a:lnTo>
                  <a:pt x="5423" y="13430"/>
                </a:lnTo>
                <a:cubicBezTo>
                  <a:pt x="5434" y="13640"/>
                  <a:pt x="5611" y="13791"/>
                  <a:pt x="5821" y="13791"/>
                </a:cubicBezTo>
                <a:lnTo>
                  <a:pt x="7981" y="13791"/>
                </a:lnTo>
                <a:cubicBezTo>
                  <a:pt x="8192" y="13791"/>
                  <a:pt x="8368" y="13640"/>
                  <a:pt x="8380" y="13430"/>
                </a:cubicBezTo>
                <a:lnTo>
                  <a:pt x="8461" y="12484"/>
                </a:lnTo>
                <a:cubicBezTo>
                  <a:pt x="8907" y="12355"/>
                  <a:pt x="9339" y="12178"/>
                  <a:pt x="9749" y="11946"/>
                </a:cubicBezTo>
                <a:lnTo>
                  <a:pt x="10472" y="12566"/>
                </a:lnTo>
                <a:cubicBezTo>
                  <a:pt x="10551" y="12627"/>
                  <a:pt x="10645" y="12660"/>
                  <a:pt x="10740" y="12660"/>
                </a:cubicBezTo>
                <a:cubicBezTo>
                  <a:pt x="10842" y="12660"/>
                  <a:pt x="10944" y="12622"/>
                  <a:pt x="11022" y="12543"/>
                </a:cubicBezTo>
                <a:lnTo>
                  <a:pt x="12540" y="11011"/>
                </a:lnTo>
                <a:cubicBezTo>
                  <a:pt x="12694" y="10871"/>
                  <a:pt x="12706" y="10624"/>
                  <a:pt x="12565" y="10462"/>
                </a:cubicBezTo>
                <a:lnTo>
                  <a:pt x="11956" y="9749"/>
                </a:lnTo>
                <a:cubicBezTo>
                  <a:pt x="12178" y="9339"/>
                  <a:pt x="12366" y="8907"/>
                  <a:pt x="12484" y="8450"/>
                </a:cubicBezTo>
                <a:lnTo>
                  <a:pt x="13429" y="8380"/>
                </a:lnTo>
                <a:cubicBezTo>
                  <a:pt x="13640" y="8358"/>
                  <a:pt x="13802" y="8181"/>
                  <a:pt x="13802" y="7970"/>
                </a:cubicBezTo>
                <a:lnTo>
                  <a:pt x="13802" y="5822"/>
                </a:lnTo>
                <a:cubicBezTo>
                  <a:pt x="13802" y="5611"/>
                  <a:pt x="13640" y="5434"/>
                  <a:pt x="13429" y="5412"/>
                </a:cubicBezTo>
                <a:lnTo>
                  <a:pt x="12484" y="5342"/>
                </a:lnTo>
                <a:cubicBezTo>
                  <a:pt x="12366" y="4899"/>
                  <a:pt x="12189" y="4478"/>
                  <a:pt x="11968" y="4068"/>
                </a:cubicBezTo>
                <a:lnTo>
                  <a:pt x="13547" y="2489"/>
                </a:lnTo>
                <a:cubicBezTo>
                  <a:pt x="13780" y="2256"/>
                  <a:pt x="13662" y="1858"/>
                  <a:pt x="13337" y="1799"/>
                </a:cubicBezTo>
                <a:lnTo>
                  <a:pt x="12203" y="1588"/>
                </a:lnTo>
                <a:lnTo>
                  <a:pt x="11993" y="455"/>
                </a:lnTo>
                <a:cubicBezTo>
                  <a:pt x="11955" y="252"/>
                  <a:pt x="11774" y="131"/>
                  <a:pt x="11592" y="131"/>
                </a:cubicBezTo>
                <a:cubicBezTo>
                  <a:pt x="11492" y="131"/>
                  <a:pt x="11392" y="166"/>
                  <a:pt x="11314" y="245"/>
                </a:cubicBezTo>
                <a:lnTo>
                  <a:pt x="9723" y="1835"/>
                </a:lnTo>
                <a:cubicBezTo>
                  <a:pt x="9328" y="1614"/>
                  <a:pt x="8907" y="1437"/>
                  <a:pt x="8461" y="1308"/>
                </a:cubicBezTo>
                <a:lnTo>
                  <a:pt x="8380" y="362"/>
                </a:lnTo>
                <a:cubicBezTo>
                  <a:pt x="8368" y="152"/>
                  <a:pt x="8192" y="1"/>
                  <a:pt x="79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" name="Google Shape;1304;p48">
            <a:extLst>
              <a:ext uri="{FF2B5EF4-FFF2-40B4-BE49-F238E27FC236}">
                <a16:creationId xmlns:a16="http://schemas.microsoft.com/office/drawing/2014/main" id="{81FAAC23-BEE9-05E7-CB2A-9281CC2E7249}"/>
              </a:ext>
            </a:extLst>
          </p:cNvPr>
          <p:cNvGrpSpPr/>
          <p:nvPr/>
        </p:nvGrpSpPr>
        <p:grpSpPr>
          <a:xfrm>
            <a:off x="5084417" y="1369933"/>
            <a:ext cx="795915" cy="800075"/>
            <a:chOff x="1696838" y="3797375"/>
            <a:chExt cx="345150" cy="345150"/>
          </a:xfrm>
        </p:grpSpPr>
        <p:sp>
          <p:nvSpPr>
            <p:cNvPr id="6" name="Google Shape;1305;p48">
              <a:extLst>
                <a:ext uri="{FF2B5EF4-FFF2-40B4-BE49-F238E27FC236}">
                  <a16:creationId xmlns:a16="http://schemas.microsoft.com/office/drawing/2014/main" id="{2587DADC-0461-CFC1-F59E-E27FC614CBB3}"/>
                </a:ext>
              </a:extLst>
            </p:cNvPr>
            <p:cNvSpPr/>
            <p:nvPr/>
          </p:nvSpPr>
          <p:spPr>
            <a:xfrm>
              <a:off x="1696838" y="3797375"/>
              <a:ext cx="345150" cy="345150"/>
            </a:xfrm>
            <a:custGeom>
              <a:avLst/>
              <a:gdLst/>
              <a:ahLst/>
              <a:cxnLst/>
              <a:rect l="l" t="t" r="r" b="b"/>
              <a:pathLst>
                <a:path w="13806" h="13806" extrusionOk="0">
                  <a:moveTo>
                    <a:pt x="5283" y="3241"/>
                  </a:moveTo>
                  <a:cubicBezTo>
                    <a:pt x="5951" y="3241"/>
                    <a:pt x="6498" y="3777"/>
                    <a:pt x="6498" y="4456"/>
                  </a:cubicBezTo>
                  <a:lnTo>
                    <a:pt x="6498" y="4585"/>
                  </a:lnTo>
                  <a:lnTo>
                    <a:pt x="6357" y="4585"/>
                  </a:lnTo>
                  <a:cubicBezTo>
                    <a:pt x="5693" y="4585"/>
                    <a:pt x="5143" y="4046"/>
                    <a:pt x="5143" y="3367"/>
                  </a:cubicBezTo>
                  <a:lnTo>
                    <a:pt x="5143" y="3241"/>
                  </a:lnTo>
                  <a:close/>
                  <a:moveTo>
                    <a:pt x="8649" y="3241"/>
                  </a:moveTo>
                  <a:lnTo>
                    <a:pt x="8649" y="3367"/>
                  </a:lnTo>
                  <a:cubicBezTo>
                    <a:pt x="8649" y="4046"/>
                    <a:pt x="8111" y="4585"/>
                    <a:pt x="7446" y="4585"/>
                  </a:cubicBezTo>
                  <a:lnTo>
                    <a:pt x="7306" y="4585"/>
                  </a:lnTo>
                  <a:lnTo>
                    <a:pt x="7306" y="4456"/>
                  </a:lnTo>
                  <a:cubicBezTo>
                    <a:pt x="7306" y="3777"/>
                    <a:pt x="7844" y="3241"/>
                    <a:pt x="8520" y="3241"/>
                  </a:cubicBezTo>
                  <a:close/>
                  <a:moveTo>
                    <a:pt x="8299" y="7283"/>
                  </a:moveTo>
                  <a:lnTo>
                    <a:pt x="7914" y="9166"/>
                  </a:lnTo>
                  <a:lnTo>
                    <a:pt x="5881" y="9166"/>
                  </a:lnTo>
                  <a:lnTo>
                    <a:pt x="5505" y="7283"/>
                  </a:lnTo>
                  <a:close/>
                  <a:moveTo>
                    <a:pt x="12857" y="809"/>
                  </a:moveTo>
                  <a:cubicBezTo>
                    <a:pt x="12939" y="809"/>
                    <a:pt x="12998" y="868"/>
                    <a:pt x="12998" y="949"/>
                  </a:cubicBezTo>
                  <a:lnTo>
                    <a:pt x="12998" y="9166"/>
                  </a:lnTo>
                  <a:lnTo>
                    <a:pt x="8742" y="9166"/>
                  </a:lnTo>
                  <a:lnTo>
                    <a:pt x="9118" y="7283"/>
                  </a:lnTo>
                  <a:lnTo>
                    <a:pt x="9317" y="7283"/>
                  </a:lnTo>
                  <a:cubicBezTo>
                    <a:pt x="9528" y="7283"/>
                    <a:pt x="9701" y="7132"/>
                    <a:pt x="9724" y="6922"/>
                  </a:cubicBezTo>
                  <a:cubicBezTo>
                    <a:pt x="9760" y="6677"/>
                    <a:pt x="9561" y="6478"/>
                    <a:pt x="9328" y="6478"/>
                  </a:cubicBezTo>
                  <a:lnTo>
                    <a:pt x="7306" y="6478"/>
                  </a:lnTo>
                  <a:lnTo>
                    <a:pt x="7306" y="5390"/>
                  </a:lnTo>
                  <a:lnTo>
                    <a:pt x="7446" y="5390"/>
                  </a:lnTo>
                  <a:cubicBezTo>
                    <a:pt x="8557" y="5390"/>
                    <a:pt x="9469" y="4489"/>
                    <a:pt x="9469" y="3367"/>
                  </a:cubicBezTo>
                  <a:lnTo>
                    <a:pt x="9469" y="2831"/>
                  </a:lnTo>
                  <a:cubicBezTo>
                    <a:pt x="9469" y="2610"/>
                    <a:pt x="9281" y="2433"/>
                    <a:pt x="9059" y="2433"/>
                  </a:cubicBezTo>
                  <a:lnTo>
                    <a:pt x="8520" y="2433"/>
                  </a:lnTo>
                  <a:cubicBezTo>
                    <a:pt x="7856" y="2433"/>
                    <a:pt x="7269" y="2750"/>
                    <a:pt x="6896" y="3241"/>
                  </a:cubicBezTo>
                  <a:cubicBezTo>
                    <a:pt x="6534" y="2750"/>
                    <a:pt x="5951" y="2433"/>
                    <a:pt x="5283" y="2433"/>
                  </a:cubicBezTo>
                  <a:lnTo>
                    <a:pt x="4744" y="2433"/>
                  </a:lnTo>
                  <a:cubicBezTo>
                    <a:pt x="4523" y="2433"/>
                    <a:pt x="4338" y="2610"/>
                    <a:pt x="4338" y="2831"/>
                  </a:cubicBezTo>
                  <a:lnTo>
                    <a:pt x="4338" y="3367"/>
                  </a:lnTo>
                  <a:cubicBezTo>
                    <a:pt x="4338" y="4489"/>
                    <a:pt x="5249" y="5390"/>
                    <a:pt x="6357" y="5390"/>
                  </a:cubicBezTo>
                  <a:lnTo>
                    <a:pt x="6498" y="5390"/>
                  </a:lnTo>
                  <a:lnTo>
                    <a:pt x="6498" y="6478"/>
                  </a:lnTo>
                  <a:lnTo>
                    <a:pt x="4489" y="6478"/>
                  </a:lnTo>
                  <a:cubicBezTo>
                    <a:pt x="4279" y="6478"/>
                    <a:pt x="4091" y="6630"/>
                    <a:pt x="4068" y="6829"/>
                  </a:cubicBezTo>
                  <a:cubicBezTo>
                    <a:pt x="4043" y="7073"/>
                    <a:pt x="4231" y="7283"/>
                    <a:pt x="4478" y="7283"/>
                  </a:cubicBezTo>
                  <a:lnTo>
                    <a:pt x="4688" y="7283"/>
                  </a:lnTo>
                  <a:lnTo>
                    <a:pt x="5061" y="9166"/>
                  </a:lnTo>
                  <a:lnTo>
                    <a:pt x="806" y="9166"/>
                  </a:lnTo>
                  <a:lnTo>
                    <a:pt x="806" y="949"/>
                  </a:lnTo>
                  <a:cubicBezTo>
                    <a:pt x="806" y="868"/>
                    <a:pt x="865" y="809"/>
                    <a:pt x="946" y="809"/>
                  </a:cubicBezTo>
                  <a:close/>
                  <a:moveTo>
                    <a:pt x="12998" y="9974"/>
                  </a:moveTo>
                  <a:lnTo>
                    <a:pt x="12998" y="10650"/>
                  </a:lnTo>
                  <a:cubicBezTo>
                    <a:pt x="12998" y="10720"/>
                    <a:pt x="12939" y="10790"/>
                    <a:pt x="12857" y="10790"/>
                  </a:cubicBezTo>
                  <a:lnTo>
                    <a:pt x="946" y="10790"/>
                  </a:lnTo>
                  <a:cubicBezTo>
                    <a:pt x="865" y="10790"/>
                    <a:pt x="806" y="10720"/>
                    <a:pt x="806" y="10650"/>
                  </a:cubicBezTo>
                  <a:lnTo>
                    <a:pt x="806" y="9974"/>
                  </a:lnTo>
                  <a:close/>
                  <a:moveTo>
                    <a:pt x="8206" y="11598"/>
                  </a:moveTo>
                  <a:lnTo>
                    <a:pt x="8546" y="13001"/>
                  </a:lnTo>
                  <a:lnTo>
                    <a:pt x="5261" y="13001"/>
                  </a:lnTo>
                  <a:lnTo>
                    <a:pt x="5600" y="11598"/>
                  </a:lnTo>
                  <a:close/>
                  <a:moveTo>
                    <a:pt x="946" y="1"/>
                  </a:moveTo>
                  <a:cubicBezTo>
                    <a:pt x="421" y="1"/>
                    <a:pt x="1" y="422"/>
                    <a:pt x="1" y="949"/>
                  </a:cubicBezTo>
                  <a:lnTo>
                    <a:pt x="1" y="10650"/>
                  </a:lnTo>
                  <a:cubicBezTo>
                    <a:pt x="1" y="11177"/>
                    <a:pt x="421" y="11598"/>
                    <a:pt x="946" y="11598"/>
                  </a:cubicBezTo>
                  <a:lnTo>
                    <a:pt x="4770" y="11598"/>
                  </a:lnTo>
                  <a:lnTo>
                    <a:pt x="4430" y="13001"/>
                  </a:lnTo>
                  <a:lnTo>
                    <a:pt x="3681" y="13001"/>
                  </a:lnTo>
                  <a:cubicBezTo>
                    <a:pt x="3471" y="13001"/>
                    <a:pt x="3286" y="13152"/>
                    <a:pt x="3260" y="13351"/>
                  </a:cubicBezTo>
                  <a:cubicBezTo>
                    <a:pt x="3238" y="13595"/>
                    <a:pt x="3426" y="13806"/>
                    <a:pt x="3670" y="13806"/>
                  </a:cubicBezTo>
                  <a:lnTo>
                    <a:pt x="10122" y="13806"/>
                  </a:lnTo>
                  <a:cubicBezTo>
                    <a:pt x="10333" y="13806"/>
                    <a:pt x="10521" y="13654"/>
                    <a:pt x="10543" y="13444"/>
                  </a:cubicBezTo>
                  <a:cubicBezTo>
                    <a:pt x="10565" y="13200"/>
                    <a:pt x="10380" y="13001"/>
                    <a:pt x="10133" y="13001"/>
                  </a:cubicBezTo>
                  <a:lnTo>
                    <a:pt x="9373" y="13001"/>
                  </a:lnTo>
                  <a:lnTo>
                    <a:pt x="9037" y="11598"/>
                  </a:lnTo>
                  <a:lnTo>
                    <a:pt x="12857" y="11598"/>
                  </a:lnTo>
                  <a:cubicBezTo>
                    <a:pt x="13385" y="11598"/>
                    <a:pt x="13806" y="11177"/>
                    <a:pt x="13806" y="10650"/>
                  </a:cubicBezTo>
                  <a:lnTo>
                    <a:pt x="13806" y="949"/>
                  </a:lnTo>
                  <a:cubicBezTo>
                    <a:pt x="13806" y="422"/>
                    <a:pt x="13385" y="1"/>
                    <a:pt x="12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" name="Google Shape;1306;p48">
              <a:extLst>
                <a:ext uri="{FF2B5EF4-FFF2-40B4-BE49-F238E27FC236}">
                  <a16:creationId xmlns:a16="http://schemas.microsoft.com/office/drawing/2014/main" id="{AE4F754C-2FE3-529B-E0FC-D8F8D46005DF}"/>
                </a:ext>
              </a:extLst>
            </p:cNvPr>
            <p:cNvSpPr/>
            <p:nvPr/>
          </p:nvSpPr>
          <p:spPr>
            <a:xfrm>
              <a:off x="1959838" y="3891775"/>
              <a:ext cx="41475" cy="20225"/>
            </a:xfrm>
            <a:custGeom>
              <a:avLst/>
              <a:gdLst/>
              <a:ahLst/>
              <a:cxnLst/>
              <a:rect l="l" t="t" r="r" b="b"/>
              <a:pathLst>
                <a:path w="1659" h="809" extrusionOk="0">
                  <a:moveTo>
                    <a:pt x="433" y="1"/>
                  </a:moveTo>
                  <a:cubicBezTo>
                    <a:pt x="233" y="1"/>
                    <a:pt x="45" y="152"/>
                    <a:pt x="23" y="363"/>
                  </a:cubicBezTo>
                  <a:cubicBezTo>
                    <a:pt x="1" y="598"/>
                    <a:pt x="186" y="809"/>
                    <a:pt x="421" y="809"/>
                  </a:cubicBezTo>
                  <a:lnTo>
                    <a:pt x="1227" y="809"/>
                  </a:lnTo>
                  <a:cubicBezTo>
                    <a:pt x="1426" y="809"/>
                    <a:pt x="1614" y="657"/>
                    <a:pt x="1636" y="447"/>
                  </a:cubicBezTo>
                  <a:cubicBezTo>
                    <a:pt x="1659" y="211"/>
                    <a:pt x="1473" y="1"/>
                    <a:pt x="1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" name="Google Shape;1307;p48">
              <a:extLst>
                <a:ext uri="{FF2B5EF4-FFF2-40B4-BE49-F238E27FC236}">
                  <a16:creationId xmlns:a16="http://schemas.microsoft.com/office/drawing/2014/main" id="{070C6261-7763-5BDF-2A47-EB257D2A6F4B}"/>
                </a:ext>
              </a:extLst>
            </p:cNvPr>
            <p:cNvSpPr/>
            <p:nvPr/>
          </p:nvSpPr>
          <p:spPr>
            <a:xfrm>
              <a:off x="1952188" y="383807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1166" y="0"/>
                  </a:moveTo>
                  <a:cubicBezTo>
                    <a:pt x="1097" y="0"/>
                    <a:pt x="1026" y="18"/>
                    <a:pt x="960" y="56"/>
                  </a:cubicBezTo>
                  <a:lnTo>
                    <a:pt x="259" y="454"/>
                  </a:lnTo>
                  <a:cubicBezTo>
                    <a:pt x="60" y="572"/>
                    <a:pt x="1" y="816"/>
                    <a:pt x="107" y="1004"/>
                  </a:cubicBezTo>
                  <a:cubicBezTo>
                    <a:pt x="186" y="1138"/>
                    <a:pt x="322" y="1213"/>
                    <a:pt x="462" y="1213"/>
                  </a:cubicBezTo>
                  <a:cubicBezTo>
                    <a:pt x="532" y="1213"/>
                    <a:pt x="603" y="1195"/>
                    <a:pt x="668" y="1156"/>
                  </a:cubicBezTo>
                  <a:lnTo>
                    <a:pt x="1370" y="757"/>
                  </a:lnTo>
                  <a:cubicBezTo>
                    <a:pt x="1558" y="642"/>
                    <a:pt x="1628" y="395"/>
                    <a:pt x="1510" y="196"/>
                  </a:cubicBezTo>
                  <a:cubicBezTo>
                    <a:pt x="1439" y="72"/>
                    <a:pt x="1306" y="0"/>
                    <a:pt x="1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" name="Google Shape;1308;p48">
              <a:extLst>
                <a:ext uri="{FF2B5EF4-FFF2-40B4-BE49-F238E27FC236}">
                  <a16:creationId xmlns:a16="http://schemas.microsoft.com/office/drawing/2014/main" id="{BEBBAD77-1857-E2F4-B833-115511E4CCF8}"/>
                </a:ext>
              </a:extLst>
            </p:cNvPr>
            <p:cNvSpPr/>
            <p:nvPr/>
          </p:nvSpPr>
          <p:spPr>
            <a:xfrm>
              <a:off x="1952188" y="3935650"/>
              <a:ext cx="40700" cy="30450"/>
            </a:xfrm>
            <a:custGeom>
              <a:avLst/>
              <a:gdLst/>
              <a:ahLst/>
              <a:cxnLst/>
              <a:rect l="l" t="t" r="r" b="b"/>
              <a:pathLst>
                <a:path w="1628" h="1218" extrusionOk="0">
                  <a:moveTo>
                    <a:pt x="462" y="1"/>
                  </a:moveTo>
                  <a:cubicBezTo>
                    <a:pt x="322" y="1"/>
                    <a:pt x="186" y="76"/>
                    <a:pt x="107" y="209"/>
                  </a:cubicBezTo>
                  <a:cubicBezTo>
                    <a:pt x="1" y="397"/>
                    <a:pt x="60" y="642"/>
                    <a:pt x="259" y="759"/>
                  </a:cubicBezTo>
                  <a:lnTo>
                    <a:pt x="960" y="1169"/>
                  </a:lnTo>
                  <a:cubicBezTo>
                    <a:pt x="1023" y="1202"/>
                    <a:pt x="1090" y="1217"/>
                    <a:pt x="1156" y="1217"/>
                  </a:cubicBezTo>
                  <a:cubicBezTo>
                    <a:pt x="1300" y="1217"/>
                    <a:pt x="1437" y="1144"/>
                    <a:pt x="1510" y="1017"/>
                  </a:cubicBezTo>
                  <a:cubicBezTo>
                    <a:pt x="1628" y="818"/>
                    <a:pt x="1558" y="571"/>
                    <a:pt x="1370" y="468"/>
                  </a:cubicBezTo>
                  <a:lnTo>
                    <a:pt x="668" y="58"/>
                  </a:lnTo>
                  <a:cubicBezTo>
                    <a:pt x="603" y="19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" name="Google Shape;1309;p48">
              <a:extLst>
                <a:ext uri="{FF2B5EF4-FFF2-40B4-BE49-F238E27FC236}">
                  <a16:creationId xmlns:a16="http://schemas.microsoft.com/office/drawing/2014/main" id="{EC2A06C5-EC50-D40A-72AC-96C0DFD1F312}"/>
                </a:ext>
              </a:extLst>
            </p:cNvPr>
            <p:cNvSpPr/>
            <p:nvPr/>
          </p:nvSpPr>
          <p:spPr>
            <a:xfrm>
              <a:off x="1737438" y="3891775"/>
              <a:ext cx="41550" cy="20225"/>
            </a:xfrm>
            <a:custGeom>
              <a:avLst/>
              <a:gdLst/>
              <a:ahLst/>
              <a:cxnLst/>
              <a:rect l="l" t="t" r="r" b="b"/>
              <a:pathLst>
                <a:path w="1662" h="809" extrusionOk="0">
                  <a:moveTo>
                    <a:pt x="433" y="1"/>
                  </a:moveTo>
                  <a:cubicBezTo>
                    <a:pt x="223" y="1"/>
                    <a:pt x="49" y="152"/>
                    <a:pt x="23" y="363"/>
                  </a:cubicBezTo>
                  <a:cubicBezTo>
                    <a:pt x="1" y="598"/>
                    <a:pt x="189" y="809"/>
                    <a:pt x="422" y="809"/>
                  </a:cubicBezTo>
                  <a:lnTo>
                    <a:pt x="1227" y="809"/>
                  </a:lnTo>
                  <a:cubicBezTo>
                    <a:pt x="1474" y="809"/>
                    <a:pt x="1662" y="598"/>
                    <a:pt x="1636" y="363"/>
                  </a:cubicBezTo>
                  <a:cubicBezTo>
                    <a:pt x="1614" y="152"/>
                    <a:pt x="1426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310;p48">
              <a:extLst>
                <a:ext uri="{FF2B5EF4-FFF2-40B4-BE49-F238E27FC236}">
                  <a16:creationId xmlns:a16="http://schemas.microsoft.com/office/drawing/2014/main" id="{7189D3B7-5DC6-8239-C739-459C07ABFD0A}"/>
                </a:ext>
              </a:extLst>
            </p:cNvPr>
            <p:cNvSpPr/>
            <p:nvPr/>
          </p:nvSpPr>
          <p:spPr>
            <a:xfrm>
              <a:off x="1745938" y="383807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59" y="0"/>
                  </a:moveTo>
                  <a:cubicBezTo>
                    <a:pt x="319" y="0"/>
                    <a:pt x="187" y="72"/>
                    <a:pt x="115" y="196"/>
                  </a:cubicBezTo>
                  <a:cubicBezTo>
                    <a:pt x="0" y="395"/>
                    <a:pt x="70" y="642"/>
                    <a:pt x="256" y="757"/>
                  </a:cubicBezTo>
                  <a:lnTo>
                    <a:pt x="957" y="1156"/>
                  </a:lnTo>
                  <a:cubicBezTo>
                    <a:pt x="1023" y="1195"/>
                    <a:pt x="1094" y="1213"/>
                    <a:pt x="1163" y="1213"/>
                  </a:cubicBezTo>
                  <a:cubicBezTo>
                    <a:pt x="1304" y="1213"/>
                    <a:pt x="1437" y="1138"/>
                    <a:pt x="1507" y="1004"/>
                  </a:cubicBezTo>
                  <a:cubicBezTo>
                    <a:pt x="1625" y="816"/>
                    <a:pt x="1555" y="572"/>
                    <a:pt x="1367" y="454"/>
                  </a:cubicBezTo>
                  <a:lnTo>
                    <a:pt x="665" y="56"/>
                  </a:lnTo>
                  <a:cubicBezTo>
                    <a:pt x="599" y="18"/>
                    <a:pt x="528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" name="Google Shape;1311;p48">
              <a:extLst>
                <a:ext uri="{FF2B5EF4-FFF2-40B4-BE49-F238E27FC236}">
                  <a16:creationId xmlns:a16="http://schemas.microsoft.com/office/drawing/2014/main" id="{C48DA2DC-69A1-450F-9E30-5954E74761B7}"/>
                </a:ext>
              </a:extLst>
            </p:cNvPr>
            <p:cNvSpPr/>
            <p:nvPr/>
          </p:nvSpPr>
          <p:spPr>
            <a:xfrm>
              <a:off x="1745938" y="3935650"/>
              <a:ext cx="40625" cy="30450"/>
            </a:xfrm>
            <a:custGeom>
              <a:avLst/>
              <a:gdLst/>
              <a:ahLst/>
              <a:cxnLst/>
              <a:rect l="l" t="t" r="r" b="b"/>
              <a:pathLst>
                <a:path w="1625" h="1218" extrusionOk="0">
                  <a:moveTo>
                    <a:pt x="1163" y="1"/>
                  </a:moveTo>
                  <a:cubicBezTo>
                    <a:pt x="1094" y="1"/>
                    <a:pt x="1023" y="19"/>
                    <a:pt x="957" y="58"/>
                  </a:cubicBezTo>
                  <a:lnTo>
                    <a:pt x="256" y="468"/>
                  </a:lnTo>
                  <a:cubicBezTo>
                    <a:pt x="70" y="571"/>
                    <a:pt x="0" y="818"/>
                    <a:pt x="115" y="1017"/>
                  </a:cubicBezTo>
                  <a:cubicBezTo>
                    <a:pt x="188" y="1144"/>
                    <a:pt x="326" y="1217"/>
                    <a:pt x="469" y="1217"/>
                  </a:cubicBezTo>
                  <a:cubicBezTo>
                    <a:pt x="535" y="1217"/>
                    <a:pt x="602" y="1202"/>
                    <a:pt x="665" y="1169"/>
                  </a:cubicBezTo>
                  <a:lnTo>
                    <a:pt x="1367" y="759"/>
                  </a:lnTo>
                  <a:cubicBezTo>
                    <a:pt x="1555" y="642"/>
                    <a:pt x="1625" y="397"/>
                    <a:pt x="1507" y="209"/>
                  </a:cubicBezTo>
                  <a:cubicBezTo>
                    <a:pt x="1437" y="76"/>
                    <a:pt x="1304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ARCHITECTURE &amp; WORKFLOW</a:t>
            </a:r>
          </a:p>
        </p:txBody>
      </p:sp>
      <p:sp>
        <p:nvSpPr>
          <p:cNvPr id="1042" name="Google Shape;1042;p42"/>
          <p:cNvSpPr/>
          <p:nvPr/>
        </p:nvSpPr>
        <p:spPr>
          <a:xfrm>
            <a:off x="3300575" y="116580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5264475" y="116580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2"/>
          <p:cNvSpPr/>
          <p:nvPr/>
        </p:nvSpPr>
        <p:spPr>
          <a:xfrm>
            <a:off x="7228375" y="1147651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2"/>
          <p:cNvSpPr txBox="1"/>
          <p:nvPr/>
        </p:nvSpPr>
        <p:spPr>
          <a:xfrm flipH="1">
            <a:off x="1253785" y="1861851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Video Capture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- 30fps real-time feed</a:t>
            </a:r>
          </a:p>
        </p:txBody>
      </p:sp>
      <p:sp>
        <p:nvSpPr>
          <p:cNvPr id="1046" name="Google Shape;1046;p42"/>
          <p:cNvSpPr txBox="1"/>
          <p:nvPr/>
        </p:nvSpPr>
        <p:spPr>
          <a:xfrm flipH="1">
            <a:off x="3217685" y="1861851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Face Detection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MTCNN with green bounding boxes</a:t>
            </a:r>
          </a:p>
          <a:p>
            <a:br>
              <a:rPr lang="en-IN" sz="1600" dirty="0"/>
            </a:b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7" name="Google Shape;1047;p42"/>
          <p:cNvSpPr txBox="1"/>
          <p:nvPr/>
        </p:nvSpPr>
        <p:spPr>
          <a:xfrm flipH="1">
            <a:off x="5181585" y="1861851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Feature Extraction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CNN processes facial features</a:t>
            </a:r>
          </a:p>
          <a:p>
            <a:br>
              <a:rPr lang="en-IN" sz="1600" dirty="0"/>
            </a:b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049" name="Google Shape;1049;p42"/>
          <p:cNvCxnSpPr>
            <a:cxnSpLocks/>
          </p:cNvCxnSpPr>
          <p:nvPr/>
        </p:nvCxnSpPr>
        <p:spPr>
          <a:xfrm>
            <a:off x="2442535" y="1439426"/>
            <a:ext cx="141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50" name="Google Shape;1050;p42"/>
          <p:cNvCxnSpPr>
            <a:cxnSpLocks/>
          </p:cNvCxnSpPr>
          <p:nvPr/>
        </p:nvCxnSpPr>
        <p:spPr>
          <a:xfrm>
            <a:off x="4406435" y="1439426"/>
            <a:ext cx="141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51" name="Google Shape;1051;p42"/>
          <p:cNvCxnSpPr>
            <a:cxnSpLocks/>
          </p:cNvCxnSpPr>
          <p:nvPr/>
        </p:nvCxnSpPr>
        <p:spPr>
          <a:xfrm>
            <a:off x="6351442" y="1459737"/>
            <a:ext cx="11653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52" name="Google Shape;1052;p42"/>
          <p:cNvCxnSpPr>
            <a:cxnSpLocks/>
            <a:endCxn id="1045" idx="0"/>
          </p:cNvCxnSpPr>
          <p:nvPr/>
        </p:nvCxnSpPr>
        <p:spPr>
          <a:xfrm>
            <a:off x="2168185" y="1713776"/>
            <a:ext cx="0" cy="1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42"/>
          <p:cNvCxnSpPr>
            <a:cxnSpLocks/>
            <a:endCxn id="1046" idx="0"/>
          </p:cNvCxnSpPr>
          <p:nvPr/>
        </p:nvCxnSpPr>
        <p:spPr>
          <a:xfrm>
            <a:off x="4132085" y="1713776"/>
            <a:ext cx="0" cy="1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42"/>
          <p:cNvCxnSpPr>
            <a:cxnSpLocks/>
            <a:endCxn id="1047" idx="0"/>
          </p:cNvCxnSpPr>
          <p:nvPr/>
        </p:nvCxnSpPr>
        <p:spPr>
          <a:xfrm>
            <a:off x="6095985" y="1713776"/>
            <a:ext cx="0" cy="1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6" name="Google Shape;1056;p42"/>
          <p:cNvSpPr/>
          <p:nvPr/>
        </p:nvSpPr>
        <p:spPr>
          <a:xfrm>
            <a:off x="1925595" y="3031851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2"/>
          <p:cNvSpPr/>
          <p:nvPr/>
        </p:nvSpPr>
        <p:spPr>
          <a:xfrm>
            <a:off x="3889495" y="3031851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2"/>
          <p:cNvSpPr/>
          <p:nvPr/>
        </p:nvSpPr>
        <p:spPr>
          <a:xfrm>
            <a:off x="5853395" y="3031851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2"/>
          <p:cNvSpPr txBox="1"/>
          <p:nvPr/>
        </p:nvSpPr>
        <p:spPr>
          <a:xfrm flipH="1">
            <a:off x="1285545" y="3703351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Neuro-Fuzzy Decision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Refines emotion probabilities</a:t>
            </a:r>
          </a:p>
          <a:p>
            <a:br>
              <a:rPr lang="en-IN" sz="1600" dirty="0"/>
            </a:b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61" name="Google Shape;1061;p42"/>
          <p:cNvSpPr txBox="1"/>
          <p:nvPr/>
        </p:nvSpPr>
        <p:spPr>
          <a:xfrm flipH="1">
            <a:off x="3249445" y="3703351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Audio Output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- Text-to-speech conversion</a:t>
            </a:r>
          </a:p>
          <a:p>
            <a:br>
              <a:rPr lang="en-IN" sz="1600" dirty="0"/>
            </a:b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62" name="Google Shape;1062;p42"/>
          <p:cNvSpPr txBox="1"/>
          <p:nvPr/>
        </p:nvSpPr>
        <p:spPr>
          <a:xfrm flipH="1">
            <a:off x="5213345" y="3703350"/>
            <a:ext cx="1889658" cy="8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Continuous loop </a:t>
            </a: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– 3-second update cycle</a:t>
            </a:r>
            <a:endParaRPr lang="en-IN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064" name="Google Shape;1064;p42"/>
          <p:cNvCxnSpPr>
            <a:stCxn id="1056" idx="3"/>
            <a:endCxn id="1057" idx="1"/>
          </p:cNvCxnSpPr>
          <p:nvPr/>
        </p:nvCxnSpPr>
        <p:spPr>
          <a:xfrm>
            <a:off x="2474295" y="3306201"/>
            <a:ext cx="141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65" name="Google Shape;1065;p42"/>
          <p:cNvCxnSpPr>
            <a:stCxn id="1057" idx="3"/>
            <a:endCxn id="1058" idx="1"/>
          </p:cNvCxnSpPr>
          <p:nvPr/>
        </p:nvCxnSpPr>
        <p:spPr>
          <a:xfrm>
            <a:off x="4438195" y="3306201"/>
            <a:ext cx="141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67" name="Google Shape;1067;p42"/>
          <p:cNvCxnSpPr>
            <a:stCxn id="1056" idx="2"/>
            <a:endCxn id="1060" idx="0"/>
          </p:cNvCxnSpPr>
          <p:nvPr/>
        </p:nvCxnSpPr>
        <p:spPr>
          <a:xfrm>
            <a:off x="2199945" y="3580551"/>
            <a:ext cx="0" cy="1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42"/>
          <p:cNvCxnSpPr>
            <a:stCxn id="1057" idx="2"/>
            <a:endCxn id="1061" idx="0"/>
          </p:cNvCxnSpPr>
          <p:nvPr/>
        </p:nvCxnSpPr>
        <p:spPr>
          <a:xfrm>
            <a:off x="4163845" y="3580551"/>
            <a:ext cx="0" cy="1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42"/>
          <p:cNvCxnSpPr>
            <a:cxnSpLocks/>
            <a:stCxn id="1058" idx="2"/>
            <a:endCxn id="1062" idx="0"/>
          </p:cNvCxnSpPr>
          <p:nvPr/>
        </p:nvCxnSpPr>
        <p:spPr>
          <a:xfrm>
            <a:off x="6127745" y="3580551"/>
            <a:ext cx="30429" cy="1227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1" name="Google Shape;1071;p42"/>
          <p:cNvGrpSpPr/>
          <p:nvPr/>
        </p:nvGrpSpPr>
        <p:grpSpPr>
          <a:xfrm>
            <a:off x="5953945" y="3133626"/>
            <a:ext cx="347475" cy="345150"/>
            <a:chOff x="4744113" y="3243975"/>
            <a:chExt cx="347475" cy="345150"/>
          </a:xfrm>
        </p:grpSpPr>
        <p:sp>
          <p:nvSpPr>
            <p:cNvPr id="1072" name="Google Shape;1072;p42"/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76" name="Google Shape;1076;p42"/>
          <p:cNvGrpSpPr/>
          <p:nvPr/>
        </p:nvGrpSpPr>
        <p:grpSpPr>
          <a:xfrm>
            <a:off x="2039358" y="3133464"/>
            <a:ext cx="321175" cy="345475"/>
            <a:chOff x="3252313" y="3243975"/>
            <a:chExt cx="321175" cy="345475"/>
          </a:xfrm>
        </p:grpSpPr>
        <p:sp>
          <p:nvSpPr>
            <p:cNvPr id="1077" name="Google Shape;1077;p42"/>
            <p:cNvSpPr/>
            <p:nvPr/>
          </p:nvSpPr>
          <p:spPr>
            <a:xfrm>
              <a:off x="3252313" y="3243975"/>
              <a:ext cx="321175" cy="345475"/>
            </a:xfrm>
            <a:custGeom>
              <a:avLst/>
              <a:gdLst/>
              <a:ahLst/>
              <a:cxnLst/>
              <a:rect l="l" t="t" r="r" b="b"/>
              <a:pathLst>
                <a:path w="12847" h="13819" extrusionOk="0">
                  <a:moveTo>
                    <a:pt x="6431" y="816"/>
                  </a:moveTo>
                  <a:cubicBezTo>
                    <a:pt x="7693" y="816"/>
                    <a:pt x="8720" y="1846"/>
                    <a:pt x="8720" y="3108"/>
                  </a:cubicBezTo>
                  <a:cubicBezTo>
                    <a:pt x="8720" y="3799"/>
                    <a:pt x="8417" y="4441"/>
                    <a:pt x="7878" y="4873"/>
                  </a:cubicBezTo>
                  <a:cubicBezTo>
                    <a:pt x="7539" y="5154"/>
                    <a:pt x="7306" y="5541"/>
                    <a:pt x="7236" y="5936"/>
                  </a:cubicBezTo>
                  <a:lnTo>
                    <a:pt x="6826" y="5936"/>
                  </a:lnTo>
                  <a:lnTo>
                    <a:pt x="6826" y="3821"/>
                  </a:lnTo>
                  <a:lnTo>
                    <a:pt x="7516" y="3131"/>
                  </a:lnTo>
                  <a:cubicBezTo>
                    <a:pt x="7679" y="2968"/>
                    <a:pt x="7679" y="2710"/>
                    <a:pt x="7516" y="2559"/>
                  </a:cubicBezTo>
                  <a:cubicBezTo>
                    <a:pt x="7441" y="2477"/>
                    <a:pt x="7338" y="2437"/>
                    <a:pt x="7234" y="2437"/>
                  </a:cubicBezTo>
                  <a:cubicBezTo>
                    <a:pt x="7131" y="2437"/>
                    <a:pt x="7025" y="2477"/>
                    <a:pt x="6944" y="2559"/>
                  </a:cubicBezTo>
                  <a:lnTo>
                    <a:pt x="6431" y="3075"/>
                  </a:lnTo>
                  <a:lnTo>
                    <a:pt x="5903" y="2559"/>
                  </a:lnTo>
                  <a:cubicBezTo>
                    <a:pt x="5826" y="2481"/>
                    <a:pt x="5720" y="2440"/>
                    <a:pt x="5613" y="2440"/>
                  </a:cubicBezTo>
                  <a:cubicBezTo>
                    <a:pt x="5527" y="2440"/>
                    <a:pt x="5439" y="2467"/>
                    <a:pt x="5365" y="2525"/>
                  </a:cubicBezTo>
                  <a:cubicBezTo>
                    <a:pt x="5168" y="2676"/>
                    <a:pt x="5154" y="2957"/>
                    <a:pt x="5331" y="3131"/>
                  </a:cubicBezTo>
                  <a:lnTo>
                    <a:pt x="6021" y="3821"/>
                  </a:lnTo>
                  <a:lnTo>
                    <a:pt x="6021" y="5936"/>
                  </a:lnTo>
                  <a:lnTo>
                    <a:pt x="5611" y="5936"/>
                  </a:lnTo>
                  <a:cubicBezTo>
                    <a:pt x="5541" y="5541"/>
                    <a:pt x="5309" y="5154"/>
                    <a:pt x="4969" y="4873"/>
                  </a:cubicBezTo>
                  <a:cubicBezTo>
                    <a:pt x="4442" y="4441"/>
                    <a:pt x="4139" y="3799"/>
                    <a:pt x="4139" y="3108"/>
                  </a:cubicBezTo>
                  <a:cubicBezTo>
                    <a:pt x="4139" y="1846"/>
                    <a:pt x="5154" y="816"/>
                    <a:pt x="6431" y="816"/>
                  </a:cubicBezTo>
                  <a:close/>
                  <a:moveTo>
                    <a:pt x="7202" y="6755"/>
                  </a:moveTo>
                  <a:lnTo>
                    <a:pt x="7202" y="7154"/>
                  </a:lnTo>
                  <a:cubicBezTo>
                    <a:pt x="7202" y="7235"/>
                    <a:pt x="7143" y="7294"/>
                    <a:pt x="7073" y="7294"/>
                  </a:cubicBezTo>
                  <a:lnTo>
                    <a:pt x="5774" y="7294"/>
                  </a:lnTo>
                  <a:cubicBezTo>
                    <a:pt x="5704" y="7294"/>
                    <a:pt x="5645" y="7235"/>
                    <a:pt x="5645" y="7154"/>
                  </a:cubicBezTo>
                  <a:lnTo>
                    <a:pt x="5645" y="6755"/>
                  </a:lnTo>
                  <a:close/>
                  <a:moveTo>
                    <a:pt x="7996" y="7364"/>
                  </a:moveTo>
                  <a:lnTo>
                    <a:pt x="9598" y="7959"/>
                  </a:lnTo>
                  <a:lnTo>
                    <a:pt x="6431" y="9151"/>
                  </a:lnTo>
                  <a:lnTo>
                    <a:pt x="3275" y="7959"/>
                  </a:lnTo>
                  <a:lnTo>
                    <a:pt x="4874" y="7364"/>
                  </a:lnTo>
                  <a:cubicBezTo>
                    <a:pt x="4969" y="7785"/>
                    <a:pt x="5342" y="8099"/>
                    <a:pt x="5785" y="8099"/>
                  </a:cubicBezTo>
                  <a:lnTo>
                    <a:pt x="7073" y="8099"/>
                  </a:lnTo>
                  <a:cubicBezTo>
                    <a:pt x="7516" y="8099"/>
                    <a:pt x="7889" y="7785"/>
                    <a:pt x="7996" y="7364"/>
                  </a:cubicBezTo>
                  <a:close/>
                  <a:moveTo>
                    <a:pt x="2197" y="8427"/>
                  </a:moveTo>
                  <a:lnTo>
                    <a:pt x="5634" y="9712"/>
                  </a:lnTo>
                  <a:lnTo>
                    <a:pt x="4733" y="10472"/>
                  </a:lnTo>
                  <a:lnTo>
                    <a:pt x="1297" y="9176"/>
                  </a:lnTo>
                  <a:lnTo>
                    <a:pt x="2197" y="8427"/>
                  </a:lnTo>
                  <a:close/>
                  <a:moveTo>
                    <a:pt x="10661" y="8427"/>
                  </a:moveTo>
                  <a:lnTo>
                    <a:pt x="11573" y="9176"/>
                  </a:lnTo>
                  <a:lnTo>
                    <a:pt x="8125" y="10472"/>
                  </a:lnTo>
                  <a:lnTo>
                    <a:pt x="7225" y="9712"/>
                  </a:lnTo>
                  <a:lnTo>
                    <a:pt x="10661" y="8427"/>
                  </a:lnTo>
                  <a:close/>
                  <a:moveTo>
                    <a:pt x="6021" y="10450"/>
                  </a:moveTo>
                  <a:lnTo>
                    <a:pt x="6021" y="12823"/>
                  </a:lnTo>
                  <a:lnTo>
                    <a:pt x="2514" y="11513"/>
                  </a:lnTo>
                  <a:lnTo>
                    <a:pt x="2514" y="10509"/>
                  </a:lnTo>
                  <a:lnTo>
                    <a:pt x="4663" y="11303"/>
                  </a:lnTo>
                  <a:cubicBezTo>
                    <a:pt x="4714" y="11324"/>
                    <a:pt x="4767" y="11334"/>
                    <a:pt x="4819" y="11334"/>
                  </a:cubicBezTo>
                  <a:cubicBezTo>
                    <a:pt x="4909" y="11334"/>
                    <a:pt x="4996" y="11303"/>
                    <a:pt x="5062" y="11244"/>
                  </a:cubicBezTo>
                  <a:lnTo>
                    <a:pt x="6021" y="10450"/>
                  </a:lnTo>
                  <a:close/>
                  <a:moveTo>
                    <a:pt x="6826" y="10450"/>
                  </a:moveTo>
                  <a:lnTo>
                    <a:pt x="7786" y="11244"/>
                  </a:lnTo>
                  <a:cubicBezTo>
                    <a:pt x="7852" y="11303"/>
                    <a:pt x="7938" y="11334"/>
                    <a:pt x="8029" y="11334"/>
                  </a:cubicBezTo>
                  <a:cubicBezTo>
                    <a:pt x="8080" y="11334"/>
                    <a:pt x="8133" y="11324"/>
                    <a:pt x="8184" y="11303"/>
                  </a:cubicBezTo>
                  <a:lnTo>
                    <a:pt x="10333" y="10509"/>
                  </a:lnTo>
                  <a:lnTo>
                    <a:pt x="10333" y="11513"/>
                  </a:lnTo>
                  <a:lnTo>
                    <a:pt x="6826" y="12823"/>
                  </a:lnTo>
                  <a:lnTo>
                    <a:pt x="6826" y="10450"/>
                  </a:lnTo>
                  <a:close/>
                  <a:moveTo>
                    <a:pt x="6431" y="0"/>
                  </a:moveTo>
                  <a:cubicBezTo>
                    <a:pt x="4711" y="0"/>
                    <a:pt x="3308" y="1392"/>
                    <a:pt x="3308" y="3108"/>
                  </a:cubicBezTo>
                  <a:cubicBezTo>
                    <a:pt x="3308" y="4043"/>
                    <a:pt x="3729" y="4921"/>
                    <a:pt x="4442" y="5515"/>
                  </a:cubicBezTo>
                  <a:cubicBezTo>
                    <a:pt x="4689" y="5715"/>
                    <a:pt x="4829" y="5995"/>
                    <a:pt x="4829" y="6276"/>
                  </a:cubicBezTo>
                  <a:lnTo>
                    <a:pt x="4829" y="6511"/>
                  </a:lnTo>
                  <a:lnTo>
                    <a:pt x="1965" y="7586"/>
                  </a:lnTo>
                  <a:cubicBezTo>
                    <a:pt x="1928" y="7597"/>
                    <a:pt x="1883" y="7619"/>
                    <a:pt x="1847" y="7656"/>
                  </a:cubicBezTo>
                  <a:lnTo>
                    <a:pt x="234" y="9000"/>
                  </a:lnTo>
                  <a:cubicBezTo>
                    <a:pt x="1" y="9199"/>
                    <a:pt x="60" y="9583"/>
                    <a:pt x="352" y="9690"/>
                  </a:cubicBezTo>
                  <a:lnTo>
                    <a:pt x="1706" y="10192"/>
                  </a:lnTo>
                  <a:lnTo>
                    <a:pt x="1706" y="11794"/>
                  </a:lnTo>
                  <a:cubicBezTo>
                    <a:pt x="1706" y="11956"/>
                    <a:pt x="1813" y="12108"/>
                    <a:pt x="1965" y="12167"/>
                  </a:cubicBezTo>
                  <a:lnTo>
                    <a:pt x="6276" y="13791"/>
                  </a:lnTo>
                  <a:cubicBezTo>
                    <a:pt x="6324" y="13809"/>
                    <a:pt x="6374" y="13818"/>
                    <a:pt x="6424" y="13818"/>
                  </a:cubicBezTo>
                  <a:cubicBezTo>
                    <a:pt x="6473" y="13818"/>
                    <a:pt x="6523" y="13809"/>
                    <a:pt x="6571" y="13791"/>
                  </a:cubicBezTo>
                  <a:lnTo>
                    <a:pt x="10883" y="12167"/>
                  </a:lnTo>
                  <a:cubicBezTo>
                    <a:pt x="11034" y="12108"/>
                    <a:pt x="11141" y="11956"/>
                    <a:pt x="11141" y="11794"/>
                  </a:cubicBezTo>
                  <a:lnTo>
                    <a:pt x="11141" y="10192"/>
                  </a:lnTo>
                  <a:lnTo>
                    <a:pt x="12496" y="9690"/>
                  </a:lnTo>
                  <a:cubicBezTo>
                    <a:pt x="12788" y="9583"/>
                    <a:pt x="12846" y="9199"/>
                    <a:pt x="12614" y="9000"/>
                  </a:cubicBezTo>
                  <a:lnTo>
                    <a:pt x="11001" y="7656"/>
                  </a:lnTo>
                  <a:cubicBezTo>
                    <a:pt x="10964" y="7619"/>
                    <a:pt x="10919" y="7597"/>
                    <a:pt x="10883" y="7586"/>
                  </a:cubicBezTo>
                  <a:lnTo>
                    <a:pt x="8018" y="6511"/>
                  </a:lnTo>
                  <a:lnTo>
                    <a:pt x="8018" y="6276"/>
                  </a:lnTo>
                  <a:cubicBezTo>
                    <a:pt x="8018" y="5995"/>
                    <a:pt x="8159" y="5715"/>
                    <a:pt x="8406" y="5515"/>
                  </a:cubicBezTo>
                  <a:cubicBezTo>
                    <a:pt x="9129" y="4921"/>
                    <a:pt x="9539" y="4043"/>
                    <a:pt x="9539" y="3108"/>
                  </a:cubicBezTo>
                  <a:cubicBezTo>
                    <a:pt x="9539" y="1392"/>
                    <a:pt x="8136" y="0"/>
                    <a:pt x="6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3510913" y="3311725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20"/>
                    <a:pt x="177" y="808"/>
                    <a:pt x="398" y="808"/>
                  </a:cubicBezTo>
                  <a:lnTo>
                    <a:pt x="1206" y="808"/>
                  </a:lnTo>
                  <a:cubicBezTo>
                    <a:pt x="1428" y="808"/>
                    <a:pt x="1613" y="620"/>
                    <a:pt x="1613" y="398"/>
                  </a:cubicBezTo>
                  <a:cubicBezTo>
                    <a:pt x="1613" y="177"/>
                    <a:pt x="1428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3502763" y="325772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57" y="0"/>
                  </a:moveTo>
                  <a:cubicBezTo>
                    <a:pt x="1088" y="0"/>
                    <a:pt x="1020" y="18"/>
                    <a:pt x="957" y="56"/>
                  </a:cubicBezTo>
                  <a:lnTo>
                    <a:pt x="256" y="454"/>
                  </a:lnTo>
                  <a:cubicBezTo>
                    <a:pt x="60" y="572"/>
                    <a:pt x="1" y="816"/>
                    <a:pt x="104" y="1016"/>
                  </a:cubicBezTo>
                  <a:cubicBezTo>
                    <a:pt x="183" y="1141"/>
                    <a:pt x="317" y="1214"/>
                    <a:pt x="454" y="1214"/>
                  </a:cubicBezTo>
                  <a:cubicBezTo>
                    <a:pt x="522" y="1214"/>
                    <a:pt x="591" y="1195"/>
                    <a:pt x="654" y="1156"/>
                  </a:cubicBezTo>
                  <a:lnTo>
                    <a:pt x="1356" y="757"/>
                  </a:lnTo>
                  <a:cubicBezTo>
                    <a:pt x="1555" y="642"/>
                    <a:pt x="1625" y="396"/>
                    <a:pt x="1507" y="196"/>
                  </a:cubicBezTo>
                  <a:cubicBezTo>
                    <a:pt x="1430" y="73"/>
                    <a:pt x="1294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3502763" y="3355450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56" y="1"/>
                  </a:moveTo>
                  <a:cubicBezTo>
                    <a:pt x="319" y="1"/>
                    <a:pt x="183" y="70"/>
                    <a:pt x="104" y="204"/>
                  </a:cubicBezTo>
                  <a:cubicBezTo>
                    <a:pt x="1" y="392"/>
                    <a:pt x="60" y="650"/>
                    <a:pt x="256" y="753"/>
                  </a:cubicBezTo>
                  <a:lnTo>
                    <a:pt x="957" y="1163"/>
                  </a:lnTo>
                  <a:cubicBezTo>
                    <a:pt x="1019" y="1197"/>
                    <a:pt x="1088" y="1214"/>
                    <a:pt x="1156" y="1214"/>
                  </a:cubicBezTo>
                  <a:cubicBezTo>
                    <a:pt x="1294" y="1214"/>
                    <a:pt x="1430" y="1145"/>
                    <a:pt x="1507" y="1012"/>
                  </a:cubicBezTo>
                  <a:cubicBezTo>
                    <a:pt x="1625" y="812"/>
                    <a:pt x="1555" y="565"/>
                    <a:pt x="1356" y="462"/>
                  </a:cubicBezTo>
                  <a:lnTo>
                    <a:pt x="654" y="52"/>
                  </a:lnTo>
                  <a:cubicBezTo>
                    <a:pt x="592" y="18"/>
                    <a:pt x="52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3274838" y="3311725"/>
              <a:ext cx="40625" cy="20200"/>
            </a:xfrm>
            <a:custGeom>
              <a:avLst/>
              <a:gdLst/>
              <a:ahLst/>
              <a:cxnLst/>
              <a:rect l="l" t="t" r="r" b="b"/>
              <a:pathLst>
                <a:path w="1625" h="808" extrusionOk="0">
                  <a:moveTo>
                    <a:pt x="410" y="0"/>
                  </a:moveTo>
                  <a:cubicBezTo>
                    <a:pt x="186" y="0"/>
                    <a:pt x="0" y="177"/>
                    <a:pt x="0" y="398"/>
                  </a:cubicBezTo>
                  <a:cubicBezTo>
                    <a:pt x="0" y="620"/>
                    <a:pt x="186" y="808"/>
                    <a:pt x="410" y="808"/>
                  </a:cubicBezTo>
                  <a:lnTo>
                    <a:pt x="1215" y="808"/>
                  </a:lnTo>
                  <a:cubicBezTo>
                    <a:pt x="1437" y="808"/>
                    <a:pt x="1625" y="620"/>
                    <a:pt x="1625" y="398"/>
                  </a:cubicBezTo>
                  <a:cubicBezTo>
                    <a:pt x="1625" y="177"/>
                    <a:pt x="1437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3282963" y="325772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9" y="0"/>
                  </a:moveTo>
                  <a:cubicBezTo>
                    <a:pt x="321" y="0"/>
                    <a:pt x="186" y="73"/>
                    <a:pt x="107" y="196"/>
                  </a:cubicBezTo>
                  <a:cubicBezTo>
                    <a:pt x="1" y="396"/>
                    <a:pt x="60" y="642"/>
                    <a:pt x="259" y="757"/>
                  </a:cubicBezTo>
                  <a:lnTo>
                    <a:pt x="960" y="1156"/>
                  </a:lnTo>
                  <a:cubicBezTo>
                    <a:pt x="1023" y="1195"/>
                    <a:pt x="1093" y="1214"/>
                    <a:pt x="1163" y="1214"/>
                  </a:cubicBezTo>
                  <a:cubicBezTo>
                    <a:pt x="1302" y="1214"/>
                    <a:pt x="1439" y="1141"/>
                    <a:pt x="1510" y="1016"/>
                  </a:cubicBezTo>
                  <a:cubicBezTo>
                    <a:pt x="1628" y="816"/>
                    <a:pt x="1558" y="572"/>
                    <a:pt x="1359" y="454"/>
                  </a:cubicBezTo>
                  <a:lnTo>
                    <a:pt x="657" y="56"/>
                  </a:lnTo>
                  <a:cubicBezTo>
                    <a:pt x="595" y="18"/>
                    <a:pt x="52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3282963" y="3355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12"/>
                    <a:pt x="107" y="1012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392"/>
                    <a:pt x="1510" y="204"/>
                  </a:cubicBezTo>
                  <a:cubicBezTo>
                    <a:pt x="1439" y="70"/>
                    <a:pt x="1301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84" name="Google Shape;1084;p42"/>
          <p:cNvGrpSpPr/>
          <p:nvPr/>
        </p:nvGrpSpPr>
        <p:grpSpPr>
          <a:xfrm>
            <a:off x="3991245" y="3133626"/>
            <a:ext cx="345075" cy="345150"/>
            <a:chOff x="4007438" y="3243975"/>
            <a:chExt cx="345075" cy="345150"/>
          </a:xfrm>
        </p:grpSpPr>
        <p:sp>
          <p:nvSpPr>
            <p:cNvPr id="1085" name="Google Shape;1085;p42"/>
            <p:cNvSpPr/>
            <p:nvPr/>
          </p:nvSpPr>
          <p:spPr>
            <a:xfrm>
              <a:off x="4311888" y="3351750"/>
              <a:ext cx="40625" cy="20525"/>
            </a:xfrm>
            <a:custGeom>
              <a:avLst/>
              <a:gdLst/>
              <a:ahLst/>
              <a:cxnLst/>
              <a:rect l="l" t="t" r="r" b="b"/>
              <a:pathLst>
                <a:path w="1625" h="821" extrusionOk="0">
                  <a:moveTo>
                    <a:pt x="410" y="1"/>
                  </a:moveTo>
                  <a:cubicBezTo>
                    <a:pt x="189" y="1"/>
                    <a:pt x="1" y="189"/>
                    <a:pt x="1" y="410"/>
                  </a:cubicBezTo>
                  <a:cubicBezTo>
                    <a:pt x="1" y="632"/>
                    <a:pt x="189" y="820"/>
                    <a:pt x="410" y="820"/>
                  </a:cubicBezTo>
                  <a:lnTo>
                    <a:pt x="1218" y="820"/>
                  </a:lnTo>
                  <a:cubicBezTo>
                    <a:pt x="1440" y="820"/>
                    <a:pt x="1625" y="632"/>
                    <a:pt x="1625" y="410"/>
                  </a:cubicBezTo>
                  <a:cubicBezTo>
                    <a:pt x="1625" y="189"/>
                    <a:pt x="1440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4303763" y="3284525"/>
              <a:ext cx="40625" cy="30275"/>
            </a:xfrm>
            <a:custGeom>
              <a:avLst/>
              <a:gdLst/>
              <a:ahLst/>
              <a:cxnLst/>
              <a:rect l="l" t="t" r="r" b="b"/>
              <a:pathLst>
                <a:path w="1625" h="1211" extrusionOk="0">
                  <a:moveTo>
                    <a:pt x="1156" y="0"/>
                  </a:moveTo>
                  <a:cubicBezTo>
                    <a:pt x="1089" y="0"/>
                    <a:pt x="1020" y="16"/>
                    <a:pt x="957" y="50"/>
                  </a:cubicBezTo>
                  <a:lnTo>
                    <a:pt x="256" y="457"/>
                  </a:lnTo>
                  <a:cubicBezTo>
                    <a:pt x="70" y="575"/>
                    <a:pt x="0" y="822"/>
                    <a:pt x="115" y="1007"/>
                  </a:cubicBezTo>
                  <a:cubicBezTo>
                    <a:pt x="187" y="1140"/>
                    <a:pt x="320" y="1211"/>
                    <a:pt x="460" y="1211"/>
                  </a:cubicBezTo>
                  <a:cubicBezTo>
                    <a:pt x="529" y="1211"/>
                    <a:pt x="599" y="1193"/>
                    <a:pt x="665" y="1158"/>
                  </a:cubicBezTo>
                  <a:lnTo>
                    <a:pt x="1366" y="751"/>
                  </a:lnTo>
                  <a:cubicBezTo>
                    <a:pt x="1554" y="645"/>
                    <a:pt x="1625" y="401"/>
                    <a:pt x="1518" y="202"/>
                  </a:cubicBezTo>
                  <a:cubicBezTo>
                    <a:pt x="1440" y="74"/>
                    <a:pt x="1300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4303763" y="340922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0" y="0"/>
                  </a:moveTo>
                  <a:cubicBezTo>
                    <a:pt x="320" y="0"/>
                    <a:pt x="187" y="71"/>
                    <a:pt x="115" y="204"/>
                  </a:cubicBezTo>
                  <a:cubicBezTo>
                    <a:pt x="0" y="392"/>
                    <a:pt x="70" y="636"/>
                    <a:pt x="256" y="754"/>
                  </a:cubicBezTo>
                  <a:lnTo>
                    <a:pt x="957" y="1164"/>
                  </a:lnTo>
                  <a:cubicBezTo>
                    <a:pt x="1022" y="1198"/>
                    <a:pt x="1092" y="1214"/>
                    <a:pt x="1161" y="1214"/>
                  </a:cubicBezTo>
                  <a:cubicBezTo>
                    <a:pt x="1303" y="1214"/>
                    <a:pt x="1440" y="1144"/>
                    <a:pt x="1518" y="1009"/>
                  </a:cubicBezTo>
                  <a:cubicBezTo>
                    <a:pt x="1625" y="813"/>
                    <a:pt x="1554" y="566"/>
                    <a:pt x="1366" y="462"/>
                  </a:cubicBezTo>
                  <a:lnTo>
                    <a:pt x="665" y="53"/>
                  </a:lnTo>
                  <a:cubicBezTo>
                    <a:pt x="599" y="18"/>
                    <a:pt x="529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4007438" y="3351750"/>
              <a:ext cx="40350" cy="20525"/>
            </a:xfrm>
            <a:custGeom>
              <a:avLst/>
              <a:gdLst/>
              <a:ahLst/>
              <a:cxnLst/>
              <a:rect l="l" t="t" r="r" b="b"/>
              <a:pathLst>
                <a:path w="1614" h="821" extrusionOk="0">
                  <a:moveTo>
                    <a:pt x="396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6" y="820"/>
                  </a:cubicBezTo>
                  <a:lnTo>
                    <a:pt x="1204" y="820"/>
                  </a:lnTo>
                  <a:cubicBezTo>
                    <a:pt x="1426" y="820"/>
                    <a:pt x="1614" y="632"/>
                    <a:pt x="1614" y="410"/>
                  </a:cubicBezTo>
                  <a:cubicBezTo>
                    <a:pt x="1614" y="189"/>
                    <a:pt x="1426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015288" y="3284525"/>
              <a:ext cx="40650" cy="30275"/>
            </a:xfrm>
            <a:custGeom>
              <a:avLst/>
              <a:gdLst/>
              <a:ahLst/>
              <a:cxnLst/>
              <a:rect l="l" t="t" r="r" b="b"/>
              <a:pathLst>
                <a:path w="1626" h="1211" extrusionOk="0">
                  <a:moveTo>
                    <a:pt x="470" y="0"/>
                  </a:moveTo>
                  <a:cubicBezTo>
                    <a:pt x="327" y="0"/>
                    <a:pt x="190" y="74"/>
                    <a:pt x="119" y="202"/>
                  </a:cubicBezTo>
                  <a:cubicBezTo>
                    <a:pt x="1" y="401"/>
                    <a:pt x="71" y="645"/>
                    <a:pt x="259" y="751"/>
                  </a:cubicBezTo>
                  <a:lnTo>
                    <a:pt x="960" y="1158"/>
                  </a:lnTo>
                  <a:cubicBezTo>
                    <a:pt x="1026" y="1193"/>
                    <a:pt x="1097" y="1211"/>
                    <a:pt x="1166" y="1211"/>
                  </a:cubicBezTo>
                  <a:cubicBezTo>
                    <a:pt x="1306" y="1211"/>
                    <a:pt x="1439" y="1140"/>
                    <a:pt x="1510" y="1007"/>
                  </a:cubicBezTo>
                  <a:cubicBezTo>
                    <a:pt x="1625" y="822"/>
                    <a:pt x="1555" y="575"/>
                    <a:pt x="1370" y="457"/>
                  </a:cubicBezTo>
                  <a:lnTo>
                    <a:pt x="669" y="50"/>
                  </a:lnTo>
                  <a:cubicBezTo>
                    <a:pt x="605" y="16"/>
                    <a:pt x="537" y="0"/>
                    <a:pt x="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4015288" y="3409225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1166" y="0"/>
                  </a:moveTo>
                  <a:cubicBezTo>
                    <a:pt x="1097" y="0"/>
                    <a:pt x="1026" y="18"/>
                    <a:pt x="960" y="53"/>
                  </a:cubicBezTo>
                  <a:lnTo>
                    <a:pt x="259" y="462"/>
                  </a:lnTo>
                  <a:cubicBezTo>
                    <a:pt x="71" y="566"/>
                    <a:pt x="1" y="813"/>
                    <a:pt x="119" y="1009"/>
                  </a:cubicBezTo>
                  <a:cubicBezTo>
                    <a:pt x="189" y="1144"/>
                    <a:pt x="324" y="1214"/>
                    <a:pt x="465" y="1214"/>
                  </a:cubicBezTo>
                  <a:cubicBezTo>
                    <a:pt x="534" y="1214"/>
                    <a:pt x="604" y="1198"/>
                    <a:pt x="669" y="1164"/>
                  </a:cubicBezTo>
                  <a:lnTo>
                    <a:pt x="1370" y="754"/>
                  </a:lnTo>
                  <a:cubicBezTo>
                    <a:pt x="1555" y="636"/>
                    <a:pt x="1625" y="392"/>
                    <a:pt x="1510" y="204"/>
                  </a:cubicBezTo>
                  <a:cubicBezTo>
                    <a:pt x="1439" y="71"/>
                    <a:pt x="1306" y="0"/>
                    <a:pt x="1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061788" y="3243975"/>
              <a:ext cx="235825" cy="345150"/>
            </a:xfrm>
            <a:custGeom>
              <a:avLst/>
              <a:gdLst/>
              <a:ahLst/>
              <a:cxnLst/>
              <a:rect l="l" t="t" r="r" b="b"/>
              <a:pathLst>
                <a:path w="9433" h="13806" extrusionOk="0">
                  <a:moveTo>
                    <a:pt x="4722" y="2595"/>
                  </a:moveTo>
                  <a:lnTo>
                    <a:pt x="4815" y="2688"/>
                  </a:lnTo>
                  <a:cubicBezTo>
                    <a:pt x="5295" y="3167"/>
                    <a:pt x="5295" y="3939"/>
                    <a:pt x="4815" y="4407"/>
                  </a:cubicBezTo>
                  <a:lnTo>
                    <a:pt x="4722" y="4500"/>
                  </a:lnTo>
                  <a:lnTo>
                    <a:pt x="4630" y="4407"/>
                  </a:lnTo>
                  <a:cubicBezTo>
                    <a:pt x="4150" y="3939"/>
                    <a:pt x="4150" y="3167"/>
                    <a:pt x="4630" y="2688"/>
                  </a:cubicBezTo>
                  <a:lnTo>
                    <a:pt x="4722" y="2595"/>
                  </a:lnTo>
                  <a:close/>
                  <a:moveTo>
                    <a:pt x="3098" y="5936"/>
                  </a:moveTo>
                  <a:cubicBezTo>
                    <a:pt x="3763" y="5936"/>
                    <a:pt x="4313" y="6475"/>
                    <a:pt x="4313" y="7154"/>
                  </a:cubicBezTo>
                  <a:lnTo>
                    <a:pt x="4313" y="7283"/>
                  </a:lnTo>
                  <a:lnTo>
                    <a:pt x="4172" y="7283"/>
                  </a:lnTo>
                  <a:cubicBezTo>
                    <a:pt x="3508" y="7283"/>
                    <a:pt x="2969" y="6744"/>
                    <a:pt x="2969" y="6065"/>
                  </a:cubicBezTo>
                  <a:lnTo>
                    <a:pt x="2969" y="5936"/>
                  </a:lnTo>
                  <a:close/>
                  <a:moveTo>
                    <a:pt x="6464" y="5936"/>
                  </a:moveTo>
                  <a:lnTo>
                    <a:pt x="6464" y="6065"/>
                  </a:lnTo>
                  <a:cubicBezTo>
                    <a:pt x="6464" y="6744"/>
                    <a:pt x="5926" y="7283"/>
                    <a:pt x="5261" y="7283"/>
                  </a:cubicBezTo>
                  <a:lnTo>
                    <a:pt x="5121" y="7283"/>
                  </a:lnTo>
                  <a:lnTo>
                    <a:pt x="5121" y="7154"/>
                  </a:lnTo>
                  <a:cubicBezTo>
                    <a:pt x="5121" y="6475"/>
                    <a:pt x="5668" y="5936"/>
                    <a:pt x="6335" y="5936"/>
                  </a:cubicBezTo>
                  <a:close/>
                  <a:moveTo>
                    <a:pt x="4722" y="816"/>
                  </a:moveTo>
                  <a:cubicBezTo>
                    <a:pt x="6874" y="816"/>
                    <a:pt x="8627" y="2570"/>
                    <a:pt x="8627" y="4721"/>
                  </a:cubicBezTo>
                  <a:cubicBezTo>
                    <a:pt x="8627" y="5844"/>
                    <a:pt x="8148" y="6907"/>
                    <a:pt x="7306" y="7645"/>
                  </a:cubicBezTo>
                  <a:cubicBezTo>
                    <a:pt x="6708" y="8180"/>
                    <a:pt x="6324" y="8918"/>
                    <a:pt x="6229" y="9712"/>
                  </a:cubicBezTo>
                  <a:lnTo>
                    <a:pt x="5121" y="9712"/>
                  </a:lnTo>
                  <a:lnTo>
                    <a:pt x="5121" y="8088"/>
                  </a:lnTo>
                  <a:lnTo>
                    <a:pt x="5261" y="8088"/>
                  </a:lnTo>
                  <a:cubicBezTo>
                    <a:pt x="6369" y="8088"/>
                    <a:pt x="7281" y="7187"/>
                    <a:pt x="7281" y="6065"/>
                  </a:cubicBezTo>
                  <a:lnTo>
                    <a:pt x="7281" y="5529"/>
                  </a:lnTo>
                  <a:cubicBezTo>
                    <a:pt x="7281" y="5305"/>
                    <a:pt x="7096" y="5131"/>
                    <a:pt x="6874" y="5131"/>
                  </a:cubicBezTo>
                  <a:lnTo>
                    <a:pt x="6335" y="5131"/>
                  </a:lnTo>
                  <a:cubicBezTo>
                    <a:pt x="5878" y="5131"/>
                    <a:pt x="5457" y="5283"/>
                    <a:pt x="5121" y="5529"/>
                  </a:cubicBezTo>
                  <a:lnTo>
                    <a:pt x="5121" y="5249"/>
                  </a:lnTo>
                  <a:lnTo>
                    <a:pt x="5387" y="4980"/>
                  </a:lnTo>
                  <a:cubicBezTo>
                    <a:pt x="6173" y="4197"/>
                    <a:pt x="6173" y="2909"/>
                    <a:pt x="5387" y="2127"/>
                  </a:cubicBezTo>
                  <a:lnTo>
                    <a:pt x="5003" y="1742"/>
                  </a:lnTo>
                  <a:cubicBezTo>
                    <a:pt x="4921" y="1659"/>
                    <a:pt x="4819" y="1618"/>
                    <a:pt x="4717" y="1618"/>
                  </a:cubicBezTo>
                  <a:cubicBezTo>
                    <a:pt x="4614" y="1618"/>
                    <a:pt x="4512" y="1659"/>
                    <a:pt x="4430" y="1742"/>
                  </a:cubicBezTo>
                  <a:lnTo>
                    <a:pt x="4043" y="2127"/>
                  </a:lnTo>
                  <a:cubicBezTo>
                    <a:pt x="3261" y="2909"/>
                    <a:pt x="3261" y="4197"/>
                    <a:pt x="4043" y="4980"/>
                  </a:cubicBezTo>
                  <a:lnTo>
                    <a:pt x="4313" y="5249"/>
                  </a:lnTo>
                  <a:lnTo>
                    <a:pt x="4313" y="5529"/>
                  </a:lnTo>
                  <a:cubicBezTo>
                    <a:pt x="3973" y="5283"/>
                    <a:pt x="3552" y="5131"/>
                    <a:pt x="3098" y="5131"/>
                  </a:cubicBezTo>
                  <a:lnTo>
                    <a:pt x="2559" y="5131"/>
                  </a:lnTo>
                  <a:cubicBezTo>
                    <a:pt x="2338" y="5131"/>
                    <a:pt x="2150" y="5305"/>
                    <a:pt x="2150" y="5529"/>
                  </a:cubicBezTo>
                  <a:lnTo>
                    <a:pt x="2150" y="6065"/>
                  </a:lnTo>
                  <a:cubicBezTo>
                    <a:pt x="2150" y="7187"/>
                    <a:pt x="3061" y="8088"/>
                    <a:pt x="4172" y="8088"/>
                  </a:cubicBezTo>
                  <a:lnTo>
                    <a:pt x="4313" y="8088"/>
                  </a:lnTo>
                  <a:lnTo>
                    <a:pt x="4313" y="9712"/>
                  </a:lnTo>
                  <a:lnTo>
                    <a:pt x="3213" y="9712"/>
                  </a:lnTo>
                  <a:cubicBezTo>
                    <a:pt x="3109" y="8918"/>
                    <a:pt x="2722" y="8180"/>
                    <a:pt x="2127" y="7645"/>
                  </a:cubicBezTo>
                  <a:cubicBezTo>
                    <a:pt x="1286" y="6907"/>
                    <a:pt x="806" y="5844"/>
                    <a:pt x="806" y="4721"/>
                  </a:cubicBezTo>
                  <a:cubicBezTo>
                    <a:pt x="806" y="2570"/>
                    <a:pt x="2559" y="816"/>
                    <a:pt x="4722" y="816"/>
                  </a:cubicBezTo>
                  <a:close/>
                  <a:moveTo>
                    <a:pt x="6195" y="10520"/>
                  </a:moveTo>
                  <a:lnTo>
                    <a:pt x="6195" y="11244"/>
                  </a:lnTo>
                  <a:cubicBezTo>
                    <a:pt x="6195" y="11325"/>
                    <a:pt x="6136" y="11384"/>
                    <a:pt x="6066" y="11384"/>
                  </a:cubicBezTo>
                  <a:lnTo>
                    <a:pt x="3367" y="11384"/>
                  </a:lnTo>
                  <a:cubicBezTo>
                    <a:pt x="3297" y="11384"/>
                    <a:pt x="3238" y="11325"/>
                    <a:pt x="3238" y="11244"/>
                  </a:cubicBezTo>
                  <a:lnTo>
                    <a:pt x="3238" y="10520"/>
                  </a:lnTo>
                  <a:close/>
                  <a:moveTo>
                    <a:pt x="5656" y="12192"/>
                  </a:moveTo>
                  <a:lnTo>
                    <a:pt x="5656" y="12599"/>
                  </a:lnTo>
                  <a:cubicBezTo>
                    <a:pt x="5656" y="12823"/>
                    <a:pt x="5482" y="12997"/>
                    <a:pt x="5261" y="12997"/>
                  </a:cubicBezTo>
                  <a:lnTo>
                    <a:pt x="4172" y="12997"/>
                  </a:lnTo>
                  <a:cubicBezTo>
                    <a:pt x="3951" y="12997"/>
                    <a:pt x="3774" y="12823"/>
                    <a:pt x="3774" y="12599"/>
                  </a:cubicBezTo>
                  <a:lnTo>
                    <a:pt x="3774" y="12192"/>
                  </a:lnTo>
                  <a:close/>
                  <a:moveTo>
                    <a:pt x="4722" y="0"/>
                  </a:moveTo>
                  <a:cubicBezTo>
                    <a:pt x="2116" y="0"/>
                    <a:pt x="1" y="2115"/>
                    <a:pt x="1" y="4721"/>
                  </a:cubicBezTo>
                  <a:cubicBezTo>
                    <a:pt x="1" y="6065"/>
                    <a:pt x="573" y="7353"/>
                    <a:pt x="1589" y="8251"/>
                  </a:cubicBezTo>
                  <a:cubicBezTo>
                    <a:pt x="2116" y="8719"/>
                    <a:pt x="2419" y="9398"/>
                    <a:pt x="2419" y="10110"/>
                  </a:cubicBezTo>
                  <a:lnTo>
                    <a:pt x="2419" y="11244"/>
                  </a:lnTo>
                  <a:cubicBezTo>
                    <a:pt x="2419" y="11617"/>
                    <a:pt x="2641" y="11945"/>
                    <a:pt x="2969" y="12097"/>
                  </a:cubicBezTo>
                  <a:lnTo>
                    <a:pt x="2969" y="12599"/>
                  </a:lnTo>
                  <a:cubicBezTo>
                    <a:pt x="2969" y="13266"/>
                    <a:pt x="3508" y="13805"/>
                    <a:pt x="4172" y="13805"/>
                  </a:cubicBezTo>
                  <a:lnTo>
                    <a:pt x="5261" y="13805"/>
                  </a:lnTo>
                  <a:cubicBezTo>
                    <a:pt x="5926" y="13805"/>
                    <a:pt x="6464" y="13266"/>
                    <a:pt x="6464" y="12599"/>
                  </a:cubicBezTo>
                  <a:lnTo>
                    <a:pt x="6464" y="12097"/>
                  </a:lnTo>
                  <a:cubicBezTo>
                    <a:pt x="6790" y="11945"/>
                    <a:pt x="7014" y="11617"/>
                    <a:pt x="7014" y="11244"/>
                  </a:cubicBezTo>
                  <a:lnTo>
                    <a:pt x="7014" y="10110"/>
                  </a:lnTo>
                  <a:cubicBezTo>
                    <a:pt x="7014" y="9398"/>
                    <a:pt x="7317" y="8719"/>
                    <a:pt x="7842" y="8251"/>
                  </a:cubicBezTo>
                  <a:cubicBezTo>
                    <a:pt x="8860" y="7353"/>
                    <a:pt x="9432" y="6065"/>
                    <a:pt x="9432" y="4721"/>
                  </a:cubicBezTo>
                  <a:cubicBezTo>
                    <a:pt x="9432" y="2115"/>
                    <a:pt x="7317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100" name="Google Shape;1100;p42"/>
          <p:cNvSpPr/>
          <p:nvPr/>
        </p:nvSpPr>
        <p:spPr>
          <a:xfrm>
            <a:off x="5918674" y="1287337"/>
            <a:ext cx="345075" cy="344800"/>
          </a:xfrm>
          <a:custGeom>
            <a:avLst/>
            <a:gdLst/>
            <a:ahLst/>
            <a:cxnLst/>
            <a:rect l="l" t="t" r="r" b="b"/>
            <a:pathLst>
              <a:path w="13803" h="13792" extrusionOk="0">
                <a:moveTo>
                  <a:pt x="11337" y="1344"/>
                </a:moveTo>
                <a:lnTo>
                  <a:pt x="11454" y="1998"/>
                </a:lnTo>
                <a:cubicBezTo>
                  <a:pt x="11488" y="2163"/>
                  <a:pt x="11617" y="2290"/>
                  <a:pt x="11783" y="2326"/>
                </a:cubicBezTo>
                <a:lnTo>
                  <a:pt x="12425" y="2444"/>
                </a:lnTo>
                <a:lnTo>
                  <a:pt x="11314" y="3566"/>
                </a:lnTo>
                <a:lnTo>
                  <a:pt x="10391" y="3389"/>
                </a:lnTo>
                <a:lnTo>
                  <a:pt x="10214" y="2466"/>
                </a:lnTo>
                <a:lnTo>
                  <a:pt x="11337" y="1344"/>
                </a:lnTo>
                <a:close/>
                <a:moveTo>
                  <a:pt x="6896" y="5670"/>
                </a:moveTo>
                <a:cubicBezTo>
                  <a:pt x="7084" y="5670"/>
                  <a:pt x="7258" y="5715"/>
                  <a:pt x="7420" y="5785"/>
                </a:cubicBezTo>
                <a:lnTo>
                  <a:pt x="6615" y="6593"/>
                </a:lnTo>
                <a:cubicBezTo>
                  <a:pt x="6452" y="6756"/>
                  <a:pt x="6452" y="7014"/>
                  <a:pt x="6615" y="7165"/>
                </a:cubicBezTo>
                <a:cubicBezTo>
                  <a:pt x="6691" y="7247"/>
                  <a:pt x="6793" y="7287"/>
                  <a:pt x="6896" y="7287"/>
                </a:cubicBezTo>
                <a:cubicBezTo>
                  <a:pt x="6998" y="7287"/>
                  <a:pt x="7100" y="7247"/>
                  <a:pt x="7176" y="7165"/>
                </a:cubicBezTo>
                <a:lnTo>
                  <a:pt x="7995" y="6357"/>
                </a:lnTo>
                <a:cubicBezTo>
                  <a:pt x="8066" y="6523"/>
                  <a:pt x="8110" y="6697"/>
                  <a:pt x="8110" y="6885"/>
                </a:cubicBezTo>
                <a:cubicBezTo>
                  <a:pt x="8110" y="7550"/>
                  <a:pt x="7561" y="8099"/>
                  <a:pt x="6896" y="8099"/>
                </a:cubicBezTo>
                <a:cubicBezTo>
                  <a:pt x="6228" y="8099"/>
                  <a:pt x="5681" y="7550"/>
                  <a:pt x="5681" y="6885"/>
                </a:cubicBezTo>
                <a:cubicBezTo>
                  <a:pt x="5681" y="6217"/>
                  <a:pt x="6228" y="5670"/>
                  <a:pt x="6896" y="5670"/>
                </a:cubicBezTo>
                <a:close/>
                <a:moveTo>
                  <a:pt x="6896" y="3788"/>
                </a:moveTo>
                <a:cubicBezTo>
                  <a:pt x="7608" y="3788"/>
                  <a:pt x="8262" y="4021"/>
                  <a:pt x="8778" y="4430"/>
                </a:cubicBezTo>
                <a:lnTo>
                  <a:pt x="8007" y="5202"/>
                </a:lnTo>
                <a:cubicBezTo>
                  <a:pt x="7690" y="4980"/>
                  <a:pt x="7305" y="4862"/>
                  <a:pt x="6896" y="4862"/>
                </a:cubicBezTo>
                <a:cubicBezTo>
                  <a:pt x="5785" y="4862"/>
                  <a:pt x="4873" y="5763"/>
                  <a:pt x="4873" y="6885"/>
                </a:cubicBezTo>
                <a:cubicBezTo>
                  <a:pt x="4873" y="7996"/>
                  <a:pt x="5785" y="8907"/>
                  <a:pt x="6896" y="8907"/>
                </a:cubicBezTo>
                <a:cubicBezTo>
                  <a:pt x="8007" y="8907"/>
                  <a:pt x="8918" y="7996"/>
                  <a:pt x="8918" y="6885"/>
                </a:cubicBezTo>
                <a:cubicBezTo>
                  <a:pt x="8918" y="6475"/>
                  <a:pt x="8789" y="6091"/>
                  <a:pt x="8579" y="5774"/>
                </a:cubicBezTo>
                <a:lnTo>
                  <a:pt x="9350" y="4991"/>
                </a:lnTo>
                <a:cubicBezTo>
                  <a:pt x="9760" y="5516"/>
                  <a:pt x="9993" y="6172"/>
                  <a:pt x="9993" y="6885"/>
                </a:cubicBezTo>
                <a:cubicBezTo>
                  <a:pt x="9993" y="8590"/>
                  <a:pt x="8601" y="9982"/>
                  <a:pt x="6896" y="9982"/>
                </a:cubicBezTo>
                <a:cubicBezTo>
                  <a:pt x="5190" y="9982"/>
                  <a:pt x="3799" y="8590"/>
                  <a:pt x="3799" y="6885"/>
                </a:cubicBezTo>
                <a:cubicBezTo>
                  <a:pt x="3799" y="5179"/>
                  <a:pt x="5190" y="3788"/>
                  <a:pt x="6896" y="3788"/>
                </a:cubicBezTo>
                <a:close/>
                <a:moveTo>
                  <a:pt x="7608" y="806"/>
                </a:moveTo>
                <a:lnTo>
                  <a:pt x="7678" y="1673"/>
                </a:lnTo>
                <a:cubicBezTo>
                  <a:pt x="7690" y="1846"/>
                  <a:pt x="7819" y="1987"/>
                  <a:pt x="7995" y="2034"/>
                </a:cubicBezTo>
                <a:cubicBezTo>
                  <a:pt x="8498" y="2138"/>
                  <a:pt x="8977" y="2326"/>
                  <a:pt x="9420" y="2595"/>
                </a:cubicBezTo>
                <a:lnTo>
                  <a:pt x="9608" y="3611"/>
                </a:lnTo>
                <a:lnTo>
                  <a:pt x="9362" y="3858"/>
                </a:lnTo>
                <a:cubicBezTo>
                  <a:pt x="8693" y="3312"/>
                  <a:pt x="7834" y="2989"/>
                  <a:pt x="6895" y="2989"/>
                </a:cubicBezTo>
                <a:cubicBezTo>
                  <a:pt x="6848" y="2989"/>
                  <a:pt x="6802" y="2989"/>
                  <a:pt x="6755" y="2991"/>
                </a:cubicBezTo>
                <a:cubicBezTo>
                  <a:pt x="4699" y="3061"/>
                  <a:pt x="3038" y="4744"/>
                  <a:pt x="2991" y="6803"/>
                </a:cubicBezTo>
                <a:cubicBezTo>
                  <a:pt x="2947" y="9001"/>
                  <a:pt x="4712" y="10802"/>
                  <a:pt x="6884" y="10802"/>
                </a:cubicBezTo>
                <a:cubicBezTo>
                  <a:pt x="6918" y="10802"/>
                  <a:pt x="6953" y="10802"/>
                  <a:pt x="6988" y="10801"/>
                </a:cubicBezTo>
                <a:cubicBezTo>
                  <a:pt x="9047" y="10765"/>
                  <a:pt x="10731" y="9107"/>
                  <a:pt x="10812" y="7047"/>
                </a:cubicBezTo>
                <a:cubicBezTo>
                  <a:pt x="10846" y="6054"/>
                  <a:pt x="10506" y="5143"/>
                  <a:pt x="9934" y="4430"/>
                </a:cubicBezTo>
                <a:lnTo>
                  <a:pt x="10181" y="4183"/>
                </a:lnTo>
                <a:lnTo>
                  <a:pt x="11207" y="4371"/>
                </a:lnTo>
                <a:cubicBezTo>
                  <a:pt x="11466" y="4814"/>
                  <a:pt x="11654" y="5294"/>
                  <a:pt x="11769" y="5810"/>
                </a:cubicBezTo>
                <a:cubicBezTo>
                  <a:pt x="11805" y="5973"/>
                  <a:pt x="11956" y="6102"/>
                  <a:pt x="12133" y="6125"/>
                </a:cubicBezTo>
                <a:lnTo>
                  <a:pt x="12997" y="6195"/>
                </a:lnTo>
                <a:lnTo>
                  <a:pt x="12997" y="7597"/>
                </a:lnTo>
                <a:lnTo>
                  <a:pt x="12133" y="7667"/>
                </a:lnTo>
                <a:cubicBezTo>
                  <a:pt x="11956" y="7690"/>
                  <a:pt x="11805" y="7819"/>
                  <a:pt x="11769" y="7996"/>
                </a:cubicBezTo>
                <a:cubicBezTo>
                  <a:pt x="11642" y="8557"/>
                  <a:pt x="11418" y="9081"/>
                  <a:pt x="11115" y="9561"/>
                </a:cubicBezTo>
                <a:cubicBezTo>
                  <a:pt x="11022" y="9713"/>
                  <a:pt x="11034" y="9912"/>
                  <a:pt x="11151" y="10041"/>
                </a:cubicBezTo>
                <a:lnTo>
                  <a:pt x="11712" y="10706"/>
                </a:lnTo>
                <a:lnTo>
                  <a:pt x="10705" y="11701"/>
                </a:lnTo>
                <a:lnTo>
                  <a:pt x="10052" y="11140"/>
                </a:lnTo>
                <a:cubicBezTo>
                  <a:pt x="9974" y="11075"/>
                  <a:pt x="9881" y="11042"/>
                  <a:pt x="9788" y="11042"/>
                </a:cubicBezTo>
                <a:cubicBezTo>
                  <a:pt x="9713" y="11042"/>
                  <a:pt x="9639" y="11063"/>
                  <a:pt x="9572" y="11104"/>
                </a:cubicBezTo>
                <a:cubicBezTo>
                  <a:pt x="9081" y="11421"/>
                  <a:pt x="8556" y="11643"/>
                  <a:pt x="7995" y="11758"/>
                </a:cubicBezTo>
                <a:cubicBezTo>
                  <a:pt x="7819" y="11805"/>
                  <a:pt x="7690" y="11946"/>
                  <a:pt x="7678" y="12122"/>
                </a:cubicBezTo>
                <a:lnTo>
                  <a:pt x="7608" y="12986"/>
                </a:lnTo>
                <a:lnTo>
                  <a:pt x="6194" y="12986"/>
                </a:lnTo>
                <a:lnTo>
                  <a:pt x="6124" y="12122"/>
                </a:lnTo>
                <a:cubicBezTo>
                  <a:pt x="6113" y="11946"/>
                  <a:pt x="5984" y="11805"/>
                  <a:pt x="5807" y="11758"/>
                </a:cubicBezTo>
                <a:cubicBezTo>
                  <a:pt x="5246" y="11643"/>
                  <a:pt x="4722" y="11421"/>
                  <a:pt x="4231" y="11104"/>
                </a:cubicBezTo>
                <a:cubicBezTo>
                  <a:pt x="4163" y="11063"/>
                  <a:pt x="4089" y="11042"/>
                  <a:pt x="4015" y="11042"/>
                </a:cubicBezTo>
                <a:cubicBezTo>
                  <a:pt x="3922" y="11042"/>
                  <a:pt x="3829" y="11075"/>
                  <a:pt x="3751" y="11140"/>
                </a:cubicBezTo>
                <a:lnTo>
                  <a:pt x="3097" y="11701"/>
                </a:lnTo>
                <a:lnTo>
                  <a:pt x="2090" y="10706"/>
                </a:lnTo>
                <a:lnTo>
                  <a:pt x="2651" y="10041"/>
                </a:lnTo>
                <a:cubicBezTo>
                  <a:pt x="2769" y="9912"/>
                  <a:pt x="2780" y="9713"/>
                  <a:pt x="2688" y="9561"/>
                </a:cubicBezTo>
                <a:cubicBezTo>
                  <a:pt x="2385" y="9081"/>
                  <a:pt x="2160" y="8546"/>
                  <a:pt x="2034" y="7984"/>
                </a:cubicBezTo>
                <a:cubicBezTo>
                  <a:pt x="1998" y="7819"/>
                  <a:pt x="1846" y="7690"/>
                  <a:pt x="1669" y="7667"/>
                </a:cubicBezTo>
                <a:lnTo>
                  <a:pt x="805" y="7597"/>
                </a:lnTo>
                <a:lnTo>
                  <a:pt x="805" y="6195"/>
                </a:lnTo>
                <a:lnTo>
                  <a:pt x="1669" y="6125"/>
                </a:lnTo>
                <a:cubicBezTo>
                  <a:pt x="1846" y="6102"/>
                  <a:pt x="1998" y="5984"/>
                  <a:pt x="2034" y="5810"/>
                </a:cubicBezTo>
                <a:cubicBezTo>
                  <a:pt x="2160" y="5249"/>
                  <a:pt x="2385" y="4711"/>
                  <a:pt x="2688" y="4220"/>
                </a:cubicBezTo>
                <a:cubicBezTo>
                  <a:pt x="2780" y="4079"/>
                  <a:pt x="2769" y="3880"/>
                  <a:pt x="2651" y="3751"/>
                </a:cubicBezTo>
                <a:lnTo>
                  <a:pt x="2090" y="3086"/>
                </a:lnTo>
                <a:lnTo>
                  <a:pt x="3097" y="2093"/>
                </a:lnTo>
                <a:lnTo>
                  <a:pt x="3751" y="2654"/>
                </a:lnTo>
                <a:cubicBezTo>
                  <a:pt x="3829" y="2718"/>
                  <a:pt x="3921" y="2750"/>
                  <a:pt x="4014" y="2750"/>
                </a:cubicBezTo>
                <a:cubicBezTo>
                  <a:pt x="4088" y="2750"/>
                  <a:pt x="4163" y="2729"/>
                  <a:pt x="4231" y="2688"/>
                </a:cubicBezTo>
                <a:cubicBezTo>
                  <a:pt x="4722" y="2374"/>
                  <a:pt x="5246" y="2149"/>
                  <a:pt x="5807" y="2034"/>
                </a:cubicBezTo>
                <a:cubicBezTo>
                  <a:pt x="5984" y="1987"/>
                  <a:pt x="6113" y="1846"/>
                  <a:pt x="6124" y="1673"/>
                </a:cubicBezTo>
                <a:lnTo>
                  <a:pt x="6194" y="806"/>
                </a:lnTo>
                <a:close/>
                <a:moveTo>
                  <a:pt x="5821" y="1"/>
                </a:moveTo>
                <a:cubicBezTo>
                  <a:pt x="5611" y="1"/>
                  <a:pt x="5434" y="152"/>
                  <a:pt x="5423" y="362"/>
                </a:cubicBezTo>
                <a:lnTo>
                  <a:pt x="5342" y="1308"/>
                </a:lnTo>
                <a:cubicBezTo>
                  <a:pt x="4895" y="1437"/>
                  <a:pt x="4463" y="1614"/>
                  <a:pt x="4054" y="1846"/>
                </a:cubicBezTo>
                <a:lnTo>
                  <a:pt x="3330" y="1226"/>
                </a:lnTo>
                <a:cubicBezTo>
                  <a:pt x="3252" y="1165"/>
                  <a:pt x="3158" y="1133"/>
                  <a:pt x="3064" y="1133"/>
                </a:cubicBezTo>
                <a:cubicBezTo>
                  <a:pt x="2961" y="1133"/>
                  <a:pt x="2859" y="1171"/>
                  <a:pt x="2780" y="1252"/>
                </a:cubicBezTo>
                <a:lnTo>
                  <a:pt x="1263" y="2781"/>
                </a:lnTo>
                <a:cubicBezTo>
                  <a:pt x="1108" y="2921"/>
                  <a:pt x="1097" y="3168"/>
                  <a:pt x="1237" y="3330"/>
                </a:cubicBezTo>
                <a:lnTo>
                  <a:pt x="1846" y="4057"/>
                </a:lnTo>
                <a:cubicBezTo>
                  <a:pt x="1624" y="4453"/>
                  <a:pt x="1437" y="4885"/>
                  <a:pt x="1319" y="5342"/>
                </a:cubicBezTo>
                <a:lnTo>
                  <a:pt x="373" y="5412"/>
                </a:lnTo>
                <a:cubicBezTo>
                  <a:pt x="163" y="5434"/>
                  <a:pt x="0" y="5611"/>
                  <a:pt x="0" y="5822"/>
                </a:cubicBezTo>
                <a:lnTo>
                  <a:pt x="0" y="7970"/>
                </a:lnTo>
                <a:cubicBezTo>
                  <a:pt x="0" y="8181"/>
                  <a:pt x="163" y="8358"/>
                  <a:pt x="373" y="8380"/>
                </a:cubicBezTo>
                <a:lnTo>
                  <a:pt x="1319" y="8450"/>
                </a:lnTo>
                <a:cubicBezTo>
                  <a:pt x="1437" y="8907"/>
                  <a:pt x="1624" y="9339"/>
                  <a:pt x="1846" y="9749"/>
                </a:cubicBezTo>
                <a:lnTo>
                  <a:pt x="1237" y="10462"/>
                </a:lnTo>
                <a:cubicBezTo>
                  <a:pt x="1097" y="10624"/>
                  <a:pt x="1108" y="10871"/>
                  <a:pt x="1263" y="11011"/>
                </a:cubicBezTo>
                <a:lnTo>
                  <a:pt x="2780" y="12543"/>
                </a:lnTo>
                <a:cubicBezTo>
                  <a:pt x="2859" y="12622"/>
                  <a:pt x="2961" y="12660"/>
                  <a:pt x="3063" y="12660"/>
                </a:cubicBezTo>
                <a:cubicBezTo>
                  <a:pt x="3157" y="12660"/>
                  <a:pt x="3252" y="12627"/>
                  <a:pt x="3330" y="12566"/>
                </a:cubicBezTo>
                <a:lnTo>
                  <a:pt x="4054" y="11946"/>
                </a:lnTo>
                <a:cubicBezTo>
                  <a:pt x="4463" y="12178"/>
                  <a:pt x="4895" y="12355"/>
                  <a:pt x="5342" y="12484"/>
                </a:cubicBezTo>
                <a:lnTo>
                  <a:pt x="5423" y="13430"/>
                </a:lnTo>
                <a:cubicBezTo>
                  <a:pt x="5434" y="13640"/>
                  <a:pt x="5611" y="13791"/>
                  <a:pt x="5821" y="13791"/>
                </a:cubicBezTo>
                <a:lnTo>
                  <a:pt x="7981" y="13791"/>
                </a:lnTo>
                <a:cubicBezTo>
                  <a:pt x="8192" y="13791"/>
                  <a:pt x="8368" y="13640"/>
                  <a:pt x="8380" y="13430"/>
                </a:cubicBezTo>
                <a:lnTo>
                  <a:pt x="8461" y="12484"/>
                </a:lnTo>
                <a:cubicBezTo>
                  <a:pt x="8907" y="12355"/>
                  <a:pt x="9339" y="12178"/>
                  <a:pt x="9749" y="11946"/>
                </a:cubicBezTo>
                <a:lnTo>
                  <a:pt x="10472" y="12566"/>
                </a:lnTo>
                <a:cubicBezTo>
                  <a:pt x="10551" y="12627"/>
                  <a:pt x="10645" y="12660"/>
                  <a:pt x="10740" y="12660"/>
                </a:cubicBezTo>
                <a:cubicBezTo>
                  <a:pt x="10842" y="12660"/>
                  <a:pt x="10944" y="12622"/>
                  <a:pt x="11022" y="12543"/>
                </a:cubicBezTo>
                <a:lnTo>
                  <a:pt x="12540" y="11011"/>
                </a:lnTo>
                <a:cubicBezTo>
                  <a:pt x="12694" y="10871"/>
                  <a:pt x="12706" y="10624"/>
                  <a:pt x="12565" y="10462"/>
                </a:cubicBezTo>
                <a:lnTo>
                  <a:pt x="11956" y="9749"/>
                </a:lnTo>
                <a:cubicBezTo>
                  <a:pt x="12178" y="9339"/>
                  <a:pt x="12366" y="8907"/>
                  <a:pt x="12484" y="8450"/>
                </a:cubicBezTo>
                <a:lnTo>
                  <a:pt x="13429" y="8380"/>
                </a:lnTo>
                <a:cubicBezTo>
                  <a:pt x="13640" y="8358"/>
                  <a:pt x="13802" y="8181"/>
                  <a:pt x="13802" y="7970"/>
                </a:cubicBezTo>
                <a:lnTo>
                  <a:pt x="13802" y="5822"/>
                </a:lnTo>
                <a:cubicBezTo>
                  <a:pt x="13802" y="5611"/>
                  <a:pt x="13640" y="5434"/>
                  <a:pt x="13429" y="5412"/>
                </a:cubicBezTo>
                <a:lnTo>
                  <a:pt x="12484" y="5342"/>
                </a:lnTo>
                <a:cubicBezTo>
                  <a:pt x="12366" y="4899"/>
                  <a:pt x="12189" y="4478"/>
                  <a:pt x="11968" y="4068"/>
                </a:cubicBezTo>
                <a:lnTo>
                  <a:pt x="13547" y="2489"/>
                </a:lnTo>
                <a:cubicBezTo>
                  <a:pt x="13780" y="2256"/>
                  <a:pt x="13662" y="1858"/>
                  <a:pt x="13337" y="1799"/>
                </a:cubicBezTo>
                <a:lnTo>
                  <a:pt x="12203" y="1588"/>
                </a:lnTo>
                <a:lnTo>
                  <a:pt x="11993" y="455"/>
                </a:lnTo>
                <a:cubicBezTo>
                  <a:pt x="11955" y="252"/>
                  <a:pt x="11774" y="131"/>
                  <a:pt x="11592" y="131"/>
                </a:cubicBezTo>
                <a:cubicBezTo>
                  <a:pt x="11492" y="131"/>
                  <a:pt x="11392" y="166"/>
                  <a:pt x="11314" y="245"/>
                </a:cubicBezTo>
                <a:lnTo>
                  <a:pt x="9723" y="1835"/>
                </a:lnTo>
                <a:cubicBezTo>
                  <a:pt x="9328" y="1614"/>
                  <a:pt x="8907" y="1437"/>
                  <a:pt x="8461" y="1308"/>
                </a:cubicBezTo>
                <a:lnTo>
                  <a:pt x="8380" y="362"/>
                </a:lnTo>
                <a:cubicBezTo>
                  <a:pt x="8368" y="152"/>
                  <a:pt x="8192" y="1"/>
                  <a:pt x="79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01" name="Google Shape;1101;p42"/>
          <p:cNvSpPr/>
          <p:nvPr/>
        </p:nvSpPr>
        <p:spPr>
          <a:xfrm>
            <a:off x="1995610" y="1266976"/>
            <a:ext cx="345150" cy="344900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102" name="Google Shape;1102;p42"/>
          <p:cNvGrpSpPr/>
          <p:nvPr/>
        </p:nvGrpSpPr>
        <p:grpSpPr>
          <a:xfrm>
            <a:off x="3958748" y="1266976"/>
            <a:ext cx="346550" cy="344900"/>
            <a:chOff x="3239763" y="2681150"/>
            <a:chExt cx="346550" cy="344900"/>
          </a:xfrm>
        </p:grpSpPr>
        <p:sp>
          <p:nvSpPr>
            <p:cNvPr id="1103" name="Google Shape;1103;p42"/>
            <p:cNvSpPr/>
            <p:nvPr/>
          </p:nvSpPr>
          <p:spPr>
            <a:xfrm>
              <a:off x="3344688" y="2763625"/>
              <a:ext cx="136775" cy="43900"/>
            </a:xfrm>
            <a:custGeom>
              <a:avLst/>
              <a:gdLst/>
              <a:ahLst/>
              <a:cxnLst/>
              <a:rect l="l" t="t" r="r" b="b"/>
              <a:pathLst>
                <a:path w="5471" h="1756" extrusionOk="0">
                  <a:moveTo>
                    <a:pt x="2738" y="1"/>
                  </a:moveTo>
                  <a:cubicBezTo>
                    <a:pt x="1808" y="1"/>
                    <a:pt x="876" y="354"/>
                    <a:pt x="163" y="1061"/>
                  </a:cubicBezTo>
                  <a:cubicBezTo>
                    <a:pt x="0" y="1224"/>
                    <a:pt x="0" y="1482"/>
                    <a:pt x="163" y="1633"/>
                  </a:cubicBezTo>
                  <a:cubicBezTo>
                    <a:pt x="245" y="1715"/>
                    <a:pt x="347" y="1755"/>
                    <a:pt x="449" y="1755"/>
                  </a:cubicBezTo>
                  <a:cubicBezTo>
                    <a:pt x="552" y="1755"/>
                    <a:pt x="654" y="1715"/>
                    <a:pt x="735" y="1633"/>
                  </a:cubicBezTo>
                  <a:cubicBezTo>
                    <a:pt x="1291" y="1083"/>
                    <a:pt x="2015" y="809"/>
                    <a:pt x="2738" y="809"/>
                  </a:cubicBezTo>
                  <a:cubicBezTo>
                    <a:pt x="3462" y="809"/>
                    <a:pt x="4183" y="1083"/>
                    <a:pt x="4733" y="1633"/>
                  </a:cubicBezTo>
                  <a:cubicBezTo>
                    <a:pt x="4814" y="1715"/>
                    <a:pt x="4920" y="1755"/>
                    <a:pt x="5023" y="1755"/>
                  </a:cubicBezTo>
                  <a:cubicBezTo>
                    <a:pt x="5127" y="1755"/>
                    <a:pt x="5230" y="1715"/>
                    <a:pt x="5305" y="1633"/>
                  </a:cubicBezTo>
                  <a:cubicBezTo>
                    <a:pt x="5471" y="1482"/>
                    <a:pt x="5471" y="1224"/>
                    <a:pt x="5305" y="1061"/>
                  </a:cubicBezTo>
                  <a:cubicBezTo>
                    <a:pt x="4598" y="354"/>
                    <a:pt x="3669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373313" y="2804075"/>
              <a:ext cx="79475" cy="32100"/>
            </a:xfrm>
            <a:custGeom>
              <a:avLst/>
              <a:gdLst/>
              <a:ahLst/>
              <a:cxnLst/>
              <a:rect l="l" t="t" r="r" b="b"/>
              <a:pathLst>
                <a:path w="3179" h="1284" extrusionOk="0">
                  <a:moveTo>
                    <a:pt x="1591" y="1"/>
                  </a:moveTo>
                  <a:cubicBezTo>
                    <a:pt x="1072" y="1"/>
                    <a:pt x="554" y="196"/>
                    <a:pt x="163" y="588"/>
                  </a:cubicBezTo>
                  <a:cubicBezTo>
                    <a:pt x="0" y="753"/>
                    <a:pt x="0" y="997"/>
                    <a:pt x="163" y="1160"/>
                  </a:cubicBezTo>
                  <a:cubicBezTo>
                    <a:pt x="238" y="1243"/>
                    <a:pt x="341" y="1284"/>
                    <a:pt x="445" y="1284"/>
                  </a:cubicBezTo>
                  <a:cubicBezTo>
                    <a:pt x="548" y="1284"/>
                    <a:pt x="654" y="1243"/>
                    <a:pt x="735" y="1160"/>
                  </a:cubicBezTo>
                  <a:cubicBezTo>
                    <a:pt x="969" y="927"/>
                    <a:pt x="1279" y="811"/>
                    <a:pt x="1591" y="811"/>
                  </a:cubicBezTo>
                  <a:cubicBezTo>
                    <a:pt x="1902" y="811"/>
                    <a:pt x="2215" y="927"/>
                    <a:pt x="2455" y="1160"/>
                  </a:cubicBezTo>
                  <a:cubicBezTo>
                    <a:pt x="2530" y="1243"/>
                    <a:pt x="2633" y="1284"/>
                    <a:pt x="2737" y="1284"/>
                  </a:cubicBezTo>
                  <a:cubicBezTo>
                    <a:pt x="2840" y="1284"/>
                    <a:pt x="2946" y="1243"/>
                    <a:pt x="3027" y="1160"/>
                  </a:cubicBezTo>
                  <a:cubicBezTo>
                    <a:pt x="3178" y="997"/>
                    <a:pt x="3178" y="753"/>
                    <a:pt x="3027" y="588"/>
                  </a:cubicBezTo>
                  <a:cubicBezTo>
                    <a:pt x="2630" y="196"/>
                    <a:pt x="2110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403113" y="2844500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8"/>
                  </a:cubicBezTo>
                  <a:cubicBezTo>
                    <a:pt x="0" y="631"/>
                    <a:pt x="174" y="805"/>
                    <a:pt x="399" y="805"/>
                  </a:cubicBezTo>
                  <a:cubicBezTo>
                    <a:pt x="620" y="805"/>
                    <a:pt x="805" y="631"/>
                    <a:pt x="805" y="398"/>
                  </a:cubicBezTo>
                  <a:cubicBezTo>
                    <a:pt x="805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3239763" y="2681150"/>
              <a:ext cx="346550" cy="344900"/>
            </a:xfrm>
            <a:custGeom>
              <a:avLst/>
              <a:gdLst/>
              <a:ahLst/>
              <a:cxnLst/>
              <a:rect l="l" t="t" r="r" b="b"/>
              <a:pathLst>
                <a:path w="13862" h="13796" extrusionOk="0">
                  <a:moveTo>
                    <a:pt x="6394" y="806"/>
                  </a:moveTo>
                  <a:cubicBezTo>
                    <a:pt x="7143" y="806"/>
                    <a:pt x="7844" y="1041"/>
                    <a:pt x="8428" y="1485"/>
                  </a:cubicBezTo>
                  <a:cubicBezTo>
                    <a:pt x="8240" y="1602"/>
                    <a:pt x="8066" y="1743"/>
                    <a:pt x="7900" y="1905"/>
                  </a:cubicBezTo>
                  <a:cubicBezTo>
                    <a:pt x="7738" y="2057"/>
                    <a:pt x="7738" y="2315"/>
                    <a:pt x="7900" y="2478"/>
                  </a:cubicBezTo>
                  <a:cubicBezTo>
                    <a:pt x="7978" y="2553"/>
                    <a:pt x="8080" y="2591"/>
                    <a:pt x="8184" y="2591"/>
                  </a:cubicBezTo>
                  <a:cubicBezTo>
                    <a:pt x="8288" y="2591"/>
                    <a:pt x="8393" y="2553"/>
                    <a:pt x="8476" y="2478"/>
                  </a:cubicBezTo>
                  <a:cubicBezTo>
                    <a:pt x="8697" y="2245"/>
                    <a:pt x="8989" y="2079"/>
                    <a:pt x="9269" y="1987"/>
                  </a:cubicBezTo>
                  <a:cubicBezTo>
                    <a:pt x="9480" y="1917"/>
                    <a:pt x="9694" y="1883"/>
                    <a:pt x="9906" y="1883"/>
                  </a:cubicBezTo>
                  <a:cubicBezTo>
                    <a:pt x="10434" y="1883"/>
                    <a:pt x="10943" y="2093"/>
                    <a:pt x="11326" y="2478"/>
                  </a:cubicBezTo>
                  <a:cubicBezTo>
                    <a:pt x="11817" y="2969"/>
                    <a:pt x="12016" y="3659"/>
                    <a:pt x="11876" y="4338"/>
                  </a:cubicBezTo>
                  <a:cubicBezTo>
                    <a:pt x="11794" y="4699"/>
                    <a:pt x="11606" y="5061"/>
                    <a:pt x="11326" y="5331"/>
                  </a:cubicBezTo>
                  <a:cubicBezTo>
                    <a:pt x="11174" y="5493"/>
                    <a:pt x="11174" y="5751"/>
                    <a:pt x="11326" y="5903"/>
                  </a:cubicBezTo>
                  <a:cubicBezTo>
                    <a:pt x="11407" y="5984"/>
                    <a:pt x="11514" y="6021"/>
                    <a:pt x="11618" y="6021"/>
                  </a:cubicBezTo>
                  <a:cubicBezTo>
                    <a:pt x="11724" y="6021"/>
                    <a:pt x="11817" y="5984"/>
                    <a:pt x="11898" y="5903"/>
                  </a:cubicBezTo>
                  <a:cubicBezTo>
                    <a:pt x="12145" y="5656"/>
                    <a:pt x="12344" y="5376"/>
                    <a:pt x="12473" y="5084"/>
                  </a:cubicBezTo>
                  <a:cubicBezTo>
                    <a:pt x="12810" y="5401"/>
                    <a:pt x="12998" y="5855"/>
                    <a:pt x="12998" y="6335"/>
                  </a:cubicBezTo>
                  <a:cubicBezTo>
                    <a:pt x="12998" y="7294"/>
                    <a:pt x="12215" y="8077"/>
                    <a:pt x="11244" y="8077"/>
                  </a:cubicBezTo>
                  <a:lnTo>
                    <a:pt x="2618" y="8077"/>
                  </a:lnTo>
                  <a:cubicBezTo>
                    <a:pt x="1647" y="8077"/>
                    <a:pt x="865" y="7294"/>
                    <a:pt x="865" y="6335"/>
                  </a:cubicBezTo>
                  <a:cubicBezTo>
                    <a:pt x="865" y="5493"/>
                    <a:pt x="1462" y="4792"/>
                    <a:pt x="2245" y="4618"/>
                  </a:cubicBezTo>
                  <a:cubicBezTo>
                    <a:pt x="2279" y="5002"/>
                    <a:pt x="2374" y="5364"/>
                    <a:pt x="2514" y="5726"/>
                  </a:cubicBezTo>
                  <a:cubicBezTo>
                    <a:pt x="2576" y="5886"/>
                    <a:pt x="2725" y="5979"/>
                    <a:pt x="2886" y="5979"/>
                  </a:cubicBezTo>
                  <a:cubicBezTo>
                    <a:pt x="2936" y="5979"/>
                    <a:pt x="2988" y="5970"/>
                    <a:pt x="3039" y="5951"/>
                  </a:cubicBezTo>
                  <a:cubicBezTo>
                    <a:pt x="3249" y="5866"/>
                    <a:pt x="3342" y="5634"/>
                    <a:pt x="3260" y="5423"/>
                  </a:cubicBezTo>
                  <a:cubicBezTo>
                    <a:pt x="3109" y="5025"/>
                    <a:pt x="3028" y="4604"/>
                    <a:pt x="3028" y="4172"/>
                  </a:cubicBezTo>
                  <a:cubicBezTo>
                    <a:pt x="3028" y="2315"/>
                    <a:pt x="4534" y="806"/>
                    <a:pt x="6394" y="806"/>
                  </a:cubicBezTo>
                  <a:close/>
                  <a:moveTo>
                    <a:pt x="2618" y="12178"/>
                  </a:moveTo>
                  <a:cubicBezTo>
                    <a:pt x="2840" y="12178"/>
                    <a:pt x="3028" y="12366"/>
                    <a:pt x="3028" y="12588"/>
                  </a:cubicBezTo>
                  <a:cubicBezTo>
                    <a:pt x="3028" y="12810"/>
                    <a:pt x="2840" y="12986"/>
                    <a:pt x="2618" y="12986"/>
                  </a:cubicBezTo>
                  <a:cubicBezTo>
                    <a:pt x="2396" y="12986"/>
                    <a:pt x="2220" y="12810"/>
                    <a:pt x="2220" y="12588"/>
                  </a:cubicBezTo>
                  <a:cubicBezTo>
                    <a:pt x="2220" y="12366"/>
                    <a:pt x="2396" y="12178"/>
                    <a:pt x="2618" y="12178"/>
                  </a:cubicBezTo>
                  <a:close/>
                  <a:moveTo>
                    <a:pt x="6933" y="12178"/>
                  </a:moveTo>
                  <a:cubicBezTo>
                    <a:pt x="7154" y="12178"/>
                    <a:pt x="7339" y="12366"/>
                    <a:pt x="7339" y="12588"/>
                  </a:cubicBezTo>
                  <a:cubicBezTo>
                    <a:pt x="7339" y="12810"/>
                    <a:pt x="7154" y="12986"/>
                    <a:pt x="6933" y="12986"/>
                  </a:cubicBezTo>
                  <a:cubicBezTo>
                    <a:pt x="6708" y="12986"/>
                    <a:pt x="6534" y="12810"/>
                    <a:pt x="6534" y="12588"/>
                  </a:cubicBezTo>
                  <a:cubicBezTo>
                    <a:pt x="6534" y="12366"/>
                    <a:pt x="6708" y="12178"/>
                    <a:pt x="6933" y="12178"/>
                  </a:cubicBezTo>
                  <a:close/>
                  <a:moveTo>
                    <a:pt x="11244" y="12178"/>
                  </a:moveTo>
                  <a:cubicBezTo>
                    <a:pt x="11466" y="12178"/>
                    <a:pt x="11654" y="12366"/>
                    <a:pt x="11654" y="12588"/>
                  </a:cubicBezTo>
                  <a:cubicBezTo>
                    <a:pt x="11654" y="12810"/>
                    <a:pt x="11466" y="12986"/>
                    <a:pt x="11244" y="12986"/>
                  </a:cubicBezTo>
                  <a:cubicBezTo>
                    <a:pt x="11023" y="12986"/>
                    <a:pt x="10846" y="12810"/>
                    <a:pt x="10846" y="12588"/>
                  </a:cubicBezTo>
                  <a:cubicBezTo>
                    <a:pt x="10846" y="12366"/>
                    <a:pt x="11023" y="12178"/>
                    <a:pt x="11244" y="12178"/>
                  </a:cubicBezTo>
                  <a:close/>
                  <a:moveTo>
                    <a:pt x="6383" y="1"/>
                  </a:moveTo>
                  <a:cubicBezTo>
                    <a:pt x="4220" y="1"/>
                    <a:pt x="2430" y="1647"/>
                    <a:pt x="2234" y="3762"/>
                  </a:cubicBezTo>
                  <a:lnTo>
                    <a:pt x="2208" y="3762"/>
                  </a:lnTo>
                  <a:lnTo>
                    <a:pt x="2208" y="3799"/>
                  </a:lnTo>
                  <a:cubicBezTo>
                    <a:pt x="957" y="3998"/>
                    <a:pt x="1" y="5120"/>
                    <a:pt x="60" y="6442"/>
                  </a:cubicBezTo>
                  <a:cubicBezTo>
                    <a:pt x="104" y="7785"/>
                    <a:pt x="1297" y="8896"/>
                    <a:pt x="2641" y="8896"/>
                  </a:cubicBezTo>
                  <a:lnTo>
                    <a:pt x="4091" y="8896"/>
                  </a:lnTo>
                  <a:lnTo>
                    <a:pt x="4091" y="11034"/>
                  </a:lnTo>
                  <a:lnTo>
                    <a:pt x="3308" y="11595"/>
                  </a:lnTo>
                  <a:cubicBezTo>
                    <a:pt x="3109" y="11459"/>
                    <a:pt x="2871" y="11370"/>
                    <a:pt x="2612" y="11370"/>
                  </a:cubicBezTo>
                  <a:cubicBezTo>
                    <a:pt x="2584" y="11370"/>
                    <a:pt x="2555" y="11371"/>
                    <a:pt x="2525" y="11373"/>
                  </a:cubicBezTo>
                  <a:cubicBezTo>
                    <a:pt x="1917" y="11421"/>
                    <a:pt x="1426" y="11923"/>
                    <a:pt x="1403" y="12543"/>
                  </a:cubicBezTo>
                  <a:cubicBezTo>
                    <a:pt x="1378" y="13230"/>
                    <a:pt x="1928" y="13791"/>
                    <a:pt x="2618" y="13791"/>
                  </a:cubicBezTo>
                  <a:cubicBezTo>
                    <a:pt x="3286" y="13791"/>
                    <a:pt x="3822" y="13256"/>
                    <a:pt x="3822" y="12588"/>
                  </a:cubicBezTo>
                  <a:cubicBezTo>
                    <a:pt x="3822" y="12473"/>
                    <a:pt x="3810" y="12355"/>
                    <a:pt x="3777" y="12249"/>
                  </a:cubicBezTo>
                  <a:lnTo>
                    <a:pt x="4733" y="11572"/>
                  </a:lnTo>
                  <a:cubicBezTo>
                    <a:pt x="4840" y="11491"/>
                    <a:pt x="4910" y="11373"/>
                    <a:pt x="4910" y="11233"/>
                  </a:cubicBezTo>
                  <a:lnTo>
                    <a:pt x="4910" y="8896"/>
                  </a:lnTo>
                  <a:lnTo>
                    <a:pt x="6523" y="8896"/>
                  </a:lnTo>
                  <a:lnTo>
                    <a:pt x="6523" y="11443"/>
                  </a:lnTo>
                  <a:cubicBezTo>
                    <a:pt x="6032" y="11617"/>
                    <a:pt x="5681" y="12097"/>
                    <a:pt x="5715" y="12658"/>
                  </a:cubicBezTo>
                  <a:cubicBezTo>
                    <a:pt x="5752" y="13278"/>
                    <a:pt x="6254" y="13769"/>
                    <a:pt x="6874" y="13791"/>
                  </a:cubicBezTo>
                  <a:cubicBezTo>
                    <a:pt x="6895" y="13793"/>
                    <a:pt x="6917" y="13793"/>
                    <a:pt x="6938" y="13793"/>
                  </a:cubicBezTo>
                  <a:cubicBezTo>
                    <a:pt x="7609" y="13793"/>
                    <a:pt x="8136" y="13246"/>
                    <a:pt x="8136" y="12588"/>
                  </a:cubicBezTo>
                  <a:cubicBezTo>
                    <a:pt x="8136" y="12063"/>
                    <a:pt x="7797" y="11606"/>
                    <a:pt x="7328" y="11443"/>
                  </a:cubicBezTo>
                  <a:lnTo>
                    <a:pt x="7328" y="8896"/>
                  </a:lnTo>
                  <a:lnTo>
                    <a:pt x="8952" y="8896"/>
                  </a:lnTo>
                  <a:lnTo>
                    <a:pt x="8952" y="11233"/>
                  </a:lnTo>
                  <a:cubicBezTo>
                    <a:pt x="8952" y="11373"/>
                    <a:pt x="9011" y="11491"/>
                    <a:pt x="9118" y="11572"/>
                  </a:cubicBezTo>
                  <a:lnTo>
                    <a:pt x="10075" y="12249"/>
                  </a:lnTo>
                  <a:cubicBezTo>
                    <a:pt x="10041" y="12355"/>
                    <a:pt x="10030" y="12473"/>
                    <a:pt x="10030" y="12588"/>
                  </a:cubicBezTo>
                  <a:cubicBezTo>
                    <a:pt x="10030" y="13255"/>
                    <a:pt x="10568" y="13796"/>
                    <a:pt x="11234" y="13796"/>
                  </a:cubicBezTo>
                  <a:cubicBezTo>
                    <a:pt x="11268" y="13796"/>
                    <a:pt x="11303" y="13794"/>
                    <a:pt x="11337" y="13791"/>
                  </a:cubicBezTo>
                  <a:cubicBezTo>
                    <a:pt x="11923" y="13747"/>
                    <a:pt x="12403" y="13267"/>
                    <a:pt x="12448" y="12683"/>
                  </a:cubicBezTo>
                  <a:cubicBezTo>
                    <a:pt x="12507" y="11968"/>
                    <a:pt x="11946" y="11373"/>
                    <a:pt x="11244" y="11373"/>
                  </a:cubicBezTo>
                  <a:cubicBezTo>
                    <a:pt x="10986" y="11373"/>
                    <a:pt x="10742" y="11455"/>
                    <a:pt x="10543" y="11595"/>
                  </a:cubicBezTo>
                  <a:lnTo>
                    <a:pt x="9760" y="11034"/>
                  </a:lnTo>
                  <a:lnTo>
                    <a:pt x="9760" y="8896"/>
                  </a:lnTo>
                  <a:lnTo>
                    <a:pt x="11211" y="8896"/>
                  </a:lnTo>
                  <a:cubicBezTo>
                    <a:pt x="12529" y="8896"/>
                    <a:pt x="13710" y="7819"/>
                    <a:pt x="13792" y="6498"/>
                  </a:cubicBezTo>
                  <a:cubicBezTo>
                    <a:pt x="13862" y="5600"/>
                    <a:pt x="13430" y="4733"/>
                    <a:pt x="12706" y="4231"/>
                  </a:cubicBezTo>
                  <a:cubicBezTo>
                    <a:pt x="12799" y="3367"/>
                    <a:pt x="12507" y="2514"/>
                    <a:pt x="11898" y="1905"/>
                  </a:cubicBezTo>
                  <a:cubicBezTo>
                    <a:pt x="11354" y="1362"/>
                    <a:pt x="10635" y="1071"/>
                    <a:pt x="9899" y="1071"/>
                  </a:cubicBezTo>
                  <a:cubicBezTo>
                    <a:pt x="9686" y="1071"/>
                    <a:pt x="9471" y="1095"/>
                    <a:pt x="9258" y="1145"/>
                  </a:cubicBezTo>
                  <a:cubicBezTo>
                    <a:pt x="8487" y="396"/>
                    <a:pt x="7468" y="1"/>
                    <a:pt x="6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3471488" y="27308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1111" name="Google Shape;1111;p42"/>
          <p:cNvCxnSpPr>
            <a:cxnSpLocks/>
          </p:cNvCxnSpPr>
          <p:nvPr/>
        </p:nvCxnSpPr>
        <p:spPr>
          <a:xfrm>
            <a:off x="7525647" y="1474546"/>
            <a:ext cx="0" cy="12806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1" name="Google Shape;1111;p42">
            <a:extLst>
              <a:ext uri="{FF2B5EF4-FFF2-40B4-BE49-F238E27FC236}">
                <a16:creationId xmlns:a16="http://schemas.microsoft.com/office/drawing/2014/main" id="{124BBA65-6D8C-898E-E404-BFAB793C178C}"/>
              </a:ext>
            </a:extLst>
          </p:cNvPr>
          <p:cNvCxnSpPr>
            <a:cxnSpLocks/>
          </p:cNvCxnSpPr>
          <p:nvPr/>
        </p:nvCxnSpPr>
        <p:spPr>
          <a:xfrm flipH="1" flipV="1">
            <a:off x="1621331" y="2741628"/>
            <a:ext cx="5881394" cy="2038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5" name="Google Shape;1111;p42">
            <a:extLst>
              <a:ext uri="{FF2B5EF4-FFF2-40B4-BE49-F238E27FC236}">
                <a16:creationId xmlns:a16="http://schemas.microsoft.com/office/drawing/2014/main" id="{02FC71EA-3A6C-EB77-F8D5-B44521604BD5}"/>
              </a:ext>
            </a:extLst>
          </p:cNvPr>
          <p:cNvCxnSpPr>
            <a:cxnSpLocks/>
          </p:cNvCxnSpPr>
          <p:nvPr/>
        </p:nvCxnSpPr>
        <p:spPr>
          <a:xfrm>
            <a:off x="1621331" y="2775584"/>
            <a:ext cx="0" cy="53847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" name="Google Shape;1064;p42">
            <a:extLst>
              <a:ext uri="{FF2B5EF4-FFF2-40B4-BE49-F238E27FC236}">
                <a16:creationId xmlns:a16="http://schemas.microsoft.com/office/drawing/2014/main" id="{8A0719A7-7A76-B415-8038-6C066A660C96}"/>
              </a:ext>
            </a:extLst>
          </p:cNvPr>
          <p:cNvCxnSpPr>
            <a:cxnSpLocks/>
            <a:endCxn id="1056" idx="1"/>
          </p:cNvCxnSpPr>
          <p:nvPr/>
        </p:nvCxnSpPr>
        <p:spPr>
          <a:xfrm>
            <a:off x="1613156" y="3306201"/>
            <a:ext cx="3124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4572006" y="2268227"/>
            <a:ext cx="2940417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METRICS</a:t>
            </a:r>
            <a:endParaRPr dirty="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MODEL TRAINING &amp; PERFORMANCE</a:t>
            </a:r>
            <a:endParaRPr dirty="0"/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4572000" y="2664652"/>
            <a:ext cx="2610900" cy="1728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Training Accuracy: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92.72% (Epoch 35)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Training Loss: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0.2067 (Epoch 35)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Validation Accuracy: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60.46% (Epoch 35)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Consistent improvement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over training period</a:t>
            </a:r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426262" y="2664652"/>
            <a:ext cx="2610900" cy="1800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Dataset: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FER2013 - Facial Expression Recognition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Model: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Custom CNN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Epochs: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35 completed training cycles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Training Time: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~590 seconds per epoch</a:t>
            </a:r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426262" y="2268227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DETAILS</a:t>
            </a:r>
            <a:endParaRPr dirty="0"/>
          </a:p>
        </p:txBody>
      </p:sp>
      <p:grpSp>
        <p:nvGrpSpPr>
          <p:cNvPr id="2" name="Google Shape;1410;p48">
            <a:extLst>
              <a:ext uri="{FF2B5EF4-FFF2-40B4-BE49-F238E27FC236}">
                <a16:creationId xmlns:a16="http://schemas.microsoft.com/office/drawing/2014/main" id="{D3945718-EDB1-4964-E9F6-D54182333127}"/>
              </a:ext>
            </a:extLst>
          </p:cNvPr>
          <p:cNvGrpSpPr/>
          <p:nvPr/>
        </p:nvGrpSpPr>
        <p:grpSpPr>
          <a:xfrm>
            <a:off x="2077837" y="1348134"/>
            <a:ext cx="865631" cy="800075"/>
            <a:chOff x="1725463" y="2681050"/>
            <a:chExt cx="346325" cy="345000"/>
          </a:xfrm>
        </p:grpSpPr>
        <p:sp>
          <p:nvSpPr>
            <p:cNvPr id="3" name="Google Shape;1411;p48">
              <a:extLst>
                <a:ext uri="{FF2B5EF4-FFF2-40B4-BE49-F238E27FC236}">
                  <a16:creationId xmlns:a16="http://schemas.microsoft.com/office/drawing/2014/main" id="{7AE718B1-CE77-5F68-5568-72E670791A65}"/>
                </a:ext>
              </a:extLst>
            </p:cNvPr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" name="Google Shape;1412;p48">
              <a:extLst>
                <a:ext uri="{FF2B5EF4-FFF2-40B4-BE49-F238E27FC236}">
                  <a16:creationId xmlns:a16="http://schemas.microsoft.com/office/drawing/2014/main" id="{3E3534A8-8720-32E1-042C-AD15FCFD975A}"/>
                </a:ext>
              </a:extLst>
            </p:cNvPr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4" name="Google Shape;924;p39">
            <a:hlinkClick r:id="rId3"/>
            <a:extLst>
              <a:ext uri="{FF2B5EF4-FFF2-40B4-BE49-F238E27FC236}">
                <a16:creationId xmlns:a16="http://schemas.microsoft.com/office/drawing/2014/main" id="{9CD4FE23-1A6F-AFAA-BD17-9A9C1494C9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615" y="1266874"/>
            <a:ext cx="1483670" cy="962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4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PROGRESS &amp; ANALYSIS</a:t>
            </a:r>
          </a:p>
        </p:txBody>
      </p:sp>
      <p:sp>
        <p:nvSpPr>
          <p:cNvPr id="1557" name="Google Shape;1557;p50"/>
          <p:cNvSpPr/>
          <p:nvPr/>
        </p:nvSpPr>
        <p:spPr>
          <a:xfrm rot="5400000">
            <a:off x="5960295" y="4190447"/>
            <a:ext cx="2997102" cy="353913"/>
          </a:xfrm>
          <a:custGeom>
            <a:avLst/>
            <a:gdLst/>
            <a:ahLst/>
            <a:cxnLst/>
            <a:rect l="l" t="t" r="r" b="b"/>
            <a:pathLst>
              <a:path w="258873" h="30569" extrusionOk="0">
                <a:moveTo>
                  <a:pt x="0" y="0"/>
                </a:moveTo>
                <a:lnTo>
                  <a:pt x="76910" y="0"/>
                </a:lnTo>
                <a:lnTo>
                  <a:pt x="107480" y="30569"/>
                </a:lnTo>
                <a:lnTo>
                  <a:pt x="167406" y="30569"/>
                </a:lnTo>
                <a:lnTo>
                  <a:pt x="176418" y="14960"/>
                </a:lnTo>
                <a:lnTo>
                  <a:pt x="258873" y="14960"/>
                </a:lnTo>
                <a:lnTo>
                  <a:pt x="258873" y="1091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58" name="Google Shape;1558;p50"/>
          <p:cNvGrpSpPr/>
          <p:nvPr/>
        </p:nvGrpSpPr>
        <p:grpSpPr>
          <a:xfrm rot="10800000">
            <a:off x="7281900" y="4129800"/>
            <a:ext cx="3859204" cy="615399"/>
            <a:chOff x="-6675" y="307100"/>
            <a:chExt cx="9140700" cy="4634025"/>
          </a:xfrm>
        </p:grpSpPr>
        <p:cxnSp>
          <p:nvCxnSpPr>
            <p:cNvPr id="1559" name="Google Shape;1559;p50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50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1" name="Google Shape;1561;p50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2" name="Google Shape;1562;p50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3" name="Google Shape;1563;p50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4" name="Google Shape;1564;p50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5" name="Google Shape;1565;p50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6" name="Google Shape;1566;p50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7" name="Google Shape;1567;p50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8" name="Google Shape;1568;p50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9" name="Google Shape;1569;p50"/>
          <p:cNvGrpSpPr/>
          <p:nvPr/>
        </p:nvGrpSpPr>
        <p:grpSpPr>
          <a:xfrm>
            <a:off x="5923458" y="1569341"/>
            <a:ext cx="3360485" cy="1171564"/>
            <a:chOff x="5923458" y="2066691"/>
            <a:chExt cx="3360485" cy="1171564"/>
          </a:xfrm>
        </p:grpSpPr>
        <p:grpSp>
          <p:nvGrpSpPr>
            <p:cNvPr id="1570" name="Google Shape;1570;p50"/>
            <p:cNvGrpSpPr/>
            <p:nvPr/>
          </p:nvGrpSpPr>
          <p:grpSpPr>
            <a:xfrm rot="-5400000">
              <a:off x="7132284" y="1086595"/>
              <a:ext cx="942834" cy="3360485"/>
              <a:chOff x="6777434" y="2296620"/>
              <a:chExt cx="942834" cy="3360485"/>
            </a:xfrm>
          </p:grpSpPr>
          <p:grpSp>
            <p:nvGrpSpPr>
              <p:cNvPr id="1571" name="Google Shape;1571;p50"/>
              <p:cNvGrpSpPr/>
              <p:nvPr/>
            </p:nvGrpSpPr>
            <p:grpSpPr>
              <a:xfrm rot="10800000">
                <a:off x="6777434" y="2296620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1572" name="Google Shape;1572;p5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3" name="Google Shape;1573;p5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74" name="Google Shape;1574;p5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75" name="Google Shape;1575;p50"/>
              <p:cNvSpPr/>
              <p:nvPr/>
            </p:nvSpPr>
            <p:spPr>
              <a:xfrm>
                <a:off x="7680212" y="3999936"/>
                <a:ext cx="40056" cy="44088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2620" extrusionOk="0">
                    <a:moveTo>
                      <a:pt x="573" y="1"/>
                    </a:moveTo>
                    <a:cubicBezTo>
                      <a:pt x="240" y="1"/>
                      <a:pt x="1" y="240"/>
                      <a:pt x="1" y="573"/>
                    </a:cubicBezTo>
                    <a:lnTo>
                      <a:pt x="1" y="12046"/>
                    </a:lnTo>
                    <a:cubicBezTo>
                      <a:pt x="1" y="12351"/>
                      <a:pt x="240" y="12619"/>
                      <a:pt x="573" y="12619"/>
                    </a:cubicBezTo>
                    <a:cubicBezTo>
                      <a:pt x="878" y="12619"/>
                      <a:pt x="1146" y="12351"/>
                      <a:pt x="1146" y="12046"/>
                    </a:cubicBezTo>
                    <a:lnTo>
                      <a:pt x="1146" y="573"/>
                    </a:lnTo>
                    <a:cubicBezTo>
                      <a:pt x="1146" y="240"/>
                      <a:pt x="878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 rot="10800000">
                <a:off x="7160463" y="4347766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 rot="10800000">
                <a:off x="6933883" y="3613321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8" name="Google Shape;1578;p50"/>
            <p:cNvGrpSpPr/>
            <p:nvPr/>
          </p:nvGrpSpPr>
          <p:grpSpPr>
            <a:xfrm rot="5400000">
              <a:off x="7005414" y="2134696"/>
              <a:ext cx="493321" cy="357312"/>
              <a:chOff x="1722354" y="229144"/>
              <a:chExt cx="1748744" cy="1266614"/>
            </a:xfrm>
          </p:grpSpPr>
          <p:sp>
            <p:nvSpPr>
              <p:cNvPr id="1579" name="Google Shape;1579;p5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6133C2-B6CB-E946-913E-D3EF43B8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1" y="1108451"/>
            <a:ext cx="5401511" cy="137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17233-E338-9930-0B69-DF0FC74F10F4}"/>
              </a:ext>
            </a:extLst>
          </p:cNvPr>
          <p:cNvSpPr txBox="1"/>
          <p:nvPr/>
        </p:nvSpPr>
        <p:spPr>
          <a:xfrm>
            <a:off x="533110" y="2655812"/>
            <a:ext cx="57919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Key Observations:</a:t>
            </a:r>
            <a:endParaRPr lang="en-IN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457200" lvl="1"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Steady Improvement: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Training accuracy increased from ~87% to ~93%</a:t>
            </a:r>
          </a:p>
          <a:p>
            <a:pPr marL="457200" lvl="1"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Loss Reduction: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Training loss decreased from 0.34 to 0.20</a:t>
            </a:r>
          </a:p>
          <a:p>
            <a:pPr marL="457200" lvl="1"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Validation Stability: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Consistent ~60% validation accuracy</a:t>
            </a:r>
          </a:p>
          <a:p>
            <a:pPr marL="457200" lvl="1" algn="l"/>
            <a:r>
              <a:rPr lang="en-IN" b="1" i="0" dirty="0">
                <a:solidFill>
                  <a:srgbClr val="F9FAFB"/>
                </a:solidFill>
                <a:effectLst/>
                <a:latin typeface="quote-cjk-patch"/>
              </a:rPr>
              <a:t>No Overfitting:</a:t>
            </a:r>
            <a:r>
              <a:rPr lang="en-IN" b="0" i="0" dirty="0">
                <a:solidFill>
                  <a:srgbClr val="F9FAFB"/>
                </a:solidFill>
                <a:effectLst/>
                <a:latin typeface="quote-cjk-patch"/>
              </a:rPr>
              <a:t> Controlled gap between training and validation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800" dirty="0"/>
              <a:t>USER INTERFACE DESIGN</a:t>
            </a:r>
          </a:p>
        </p:txBody>
      </p:sp>
      <p:sp>
        <p:nvSpPr>
          <p:cNvPr id="972" name="Google Shape;972;p41"/>
          <p:cNvSpPr/>
          <p:nvPr/>
        </p:nvSpPr>
        <p:spPr>
          <a:xfrm>
            <a:off x="3889991" y="114914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41"/>
          <p:cNvGrpSpPr/>
          <p:nvPr/>
        </p:nvGrpSpPr>
        <p:grpSpPr>
          <a:xfrm>
            <a:off x="3817877" y="1147177"/>
            <a:ext cx="1551654" cy="3149588"/>
            <a:chOff x="5186401" y="494525"/>
            <a:chExt cx="1834973" cy="3724678"/>
          </a:xfrm>
        </p:grpSpPr>
        <p:sp>
          <p:nvSpPr>
            <p:cNvPr id="974" name="Google Shape;974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72E1C8-CB2A-3E11-AADF-9142E605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990" y="1556126"/>
            <a:ext cx="1395565" cy="2227379"/>
          </a:xfrm>
          <a:prstGeom prst="rect">
            <a:avLst/>
          </a:prstGeom>
        </p:spPr>
      </p:pic>
      <p:cxnSp>
        <p:nvCxnSpPr>
          <p:cNvPr id="983" name="Google Shape;983;p41"/>
          <p:cNvCxnSpPr>
            <a:stCxn id="977" idx="3"/>
          </p:cNvCxnSpPr>
          <p:nvPr/>
        </p:nvCxnSpPr>
        <p:spPr>
          <a:xfrm>
            <a:off x="3127675" y="1548675"/>
            <a:ext cx="1052700" cy="48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4" name="Google Shape;984;p41"/>
          <p:cNvCxnSpPr>
            <a:stCxn id="978" idx="3"/>
          </p:cNvCxnSpPr>
          <p:nvPr/>
        </p:nvCxnSpPr>
        <p:spPr>
          <a:xfrm rot="10800000" flipH="1">
            <a:off x="3127675" y="2191200"/>
            <a:ext cx="1754700" cy="37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5" name="Google Shape;985;p41"/>
          <p:cNvCxnSpPr>
            <a:stCxn id="979" idx="3"/>
          </p:cNvCxnSpPr>
          <p:nvPr/>
        </p:nvCxnSpPr>
        <p:spPr>
          <a:xfrm rot="10800000" flipH="1">
            <a:off x="3127675" y="3125150"/>
            <a:ext cx="1072500" cy="55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6" name="Google Shape;986;p41"/>
          <p:cNvCxnSpPr>
            <a:stCxn id="980" idx="1"/>
          </p:cNvCxnSpPr>
          <p:nvPr/>
        </p:nvCxnSpPr>
        <p:spPr>
          <a:xfrm flipH="1">
            <a:off x="4718525" y="1548675"/>
            <a:ext cx="12978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7" name="Google Shape;987;p41"/>
          <p:cNvCxnSpPr>
            <a:cxnSpLocks/>
            <a:stCxn id="981" idx="1"/>
          </p:cNvCxnSpPr>
          <p:nvPr/>
        </p:nvCxnSpPr>
        <p:spPr>
          <a:xfrm rot="10800000" flipV="1">
            <a:off x="4769367" y="2568299"/>
            <a:ext cx="1246958" cy="2743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960" name="Google Shape;960;p41"/>
          <p:cNvSpPr txBox="1"/>
          <p:nvPr/>
        </p:nvSpPr>
        <p:spPr>
          <a:xfrm>
            <a:off x="838975" y="1274325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VISUALS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1" name="Google Shape;961;p41"/>
          <p:cNvSpPr txBox="1"/>
          <p:nvPr/>
        </p:nvSpPr>
        <p:spPr>
          <a:xfrm>
            <a:off x="838975" y="2287977"/>
            <a:ext cx="16638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IN UI WEBCAM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2" name="Google Shape;962;p41"/>
          <p:cNvSpPr txBox="1"/>
          <p:nvPr/>
        </p:nvSpPr>
        <p:spPr>
          <a:xfrm>
            <a:off x="838975" y="3404903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CAPTURING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3" name="Google Shape;963;p41"/>
          <p:cNvSpPr txBox="1"/>
          <p:nvPr/>
        </p:nvSpPr>
        <p:spPr>
          <a:xfrm>
            <a:off x="6577162" y="1338825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Heading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4" name="Google Shape;964;p41"/>
          <p:cNvSpPr txBox="1"/>
          <p:nvPr/>
        </p:nvSpPr>
        <p:spPr>
          <a:xfrm>
            <a:off x="6641225" y="2287977"/>
            <a:ext cx="16638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DETECTION</a:t>
            </a:r>
            <a:endParaRPr sz="1600" dirty="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66" name="Google Shape;966;p41"/>
          <p:cNvSpPr txBox="1"/>
          <p:nvPr/>
        </p:nvSpPr>
        <p:spPr>
          <a:xfrm>
            <a:off x="838975" y="1556126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Start and Stop buttons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7" name="Google Shape;967;p41"/>
          <p:cNvSpPr txBox="1"/>
          <p:nvPr/>
        </p:nvSpPr>
        <p:spPr>
          <a:xfrm>
            <a:off x="838975" y="2621449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Integrated webcam feature inside the UI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8" name="Google Shape;968;p41"/>
          <p:cNvSpPr txBox="1"/>
          <p:nvPr/>
        </p:nvSpPr>
        <p:spPr>
          <a:xfrm>
            <a:off x="838975" y="3686775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</a:t>
            </a:r>
            <a:r>
              <a:rPr lang="en" sz="1050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eal</a:t>
            </a:r>
            <a:r>
              <a:rPr lang="en" sz="105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-time face capturing and detection </a:t>
            </a:r>
            <a:endParaRPr sz="105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0" name="Google Shape;970;p41"/>
          <p:cNvSpPr txBox="1"/>
          <p:nvPr/>
        </p:nvSpPr>
        <p:spPr>
          <a:xfrm>
            <a:off x="6641225" y="2621450"/>
            <a:ext cx="166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Detects the face and creates a box around it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2578975" y="1274325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1"/>
          <p:cNvSpPr/>
          <p:nvPr/>
        </p:nvSpPr>
        <p:spPr>
          <a:xfrm>
            <a:off x="2578975" y="229395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1"/>
          <p:cNvSpPr/>
          <p:nvPr/>
        </p:nvSpPr>
        <p:spPr>
          <a:xfrm>
            <a:off x="2578975" y="340490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/>
          <p:nvPr/>
        </p:nvSpPr>
        <p:spPr>
          <a:xfrm>
            <a:off x="6016325" y="1274325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1"/>
          <p:cNvSpPr/>
          <p:nvPr/>
        </p:nvSpPr>
        <p:spPr>
          <a:xfrm>
            <a:off x="6016325" y="2293950"/>
            <a:ext cx="5487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41"/>
          <p:cNvGrpSpPr/>
          <p:nvPr/>
        </p:nvGrpSpPr>
        <p:grpSpPr>
          <a:xfrm>
            <a:off x="2681488" y="3506675"/>
            <a:ext cx="343675" cy="345150"/>
            <a:chOff x="6289363" y="3797375"/>
            <a:chExt cx="343675" cy="345150"/>
          </a:xfrm>
        </p:grpSpPr>
        <p:sp>
          <p:nvSpPr>
            <p:cNvPr id="990" name="Google Shape;990;p41"/>
            <p:cNvSpPr/>
            <p:nvPr/>
          </p:nvSpPr>
          <p:spPr>
            <a:xfrm>
              <a:off x="6289363" y="3797375"/>
              <a:ext cx="343675" cy="345150"/>
            </a:xfrm>
            <a:custGeom>
              <a:avLst/>
              <a:gdLst/>
              <a:ahLst/>
              <a:cxnLst/>
              <a:rect l="l" t="t" r="r" b="b"/>
              <a:pathLst>
                <a:path w="13747" h="13806" extrusionOk="0">
                  <a:moveTo>
                    <a:pt x="6874" y="809"/>
                  </a:moveTo>
                  <a:cubicBezTo>
                    <a:pt x="7552" y="809"/>
                    <a:pt x="8125" y="1263"/>
                    <a:pt x="8299" y="1883"/>
                  </a:cubicBezTo>
                  <a:lnTo>
                    <a:pt x="5448" y="1883"/>
                  </a:lnTo>
                  <a:cubicBezTo>
                    <a:pt x="5622" y="1263"/>
                    <a:pt x="6195" y="809"/>
                    <a:pt x="6874" y="809"/>
                  </a:cubicBezTo>
                  <a:close/>
                  <a:moveTo>
                    <a:pt x="5390" y="2691"/>
                  </a:moveTo>
                  <a:lnTo>
                    <a:pt x="5390" y="3496"/>
                  </a:lnTo>
                  <a:lnTo>
                    <a:pt x="4582" y="3496"/>
                  </a:lnTo>
                  <a:lnTo>
                    <a:pt x="4582" y="2691"/>
                  </a:lnTo>
                  <a:close/>
                  <a:moveTo>
                    <a:pt x="9165" y="2691"/>
                  </a:moveTo>
                  <a:lnTo>
                    <a:pt x="9165" y="3496"/>
                  </a:lnTo>
                  <a:lnTo>
                    <a:pt x="6195" y="3496"/>
                  </a:lnTo>
                  <a:lnTo>
                    <a:pt x="6195" y="2691"/>
                  </a:lnTo>
                  <a:close/>
                  <a:moveTo>
                    <a:pt x="8299" y="4315"/>
                  </a:moveTo>
                  <a:cubicBezTo>
                    <a:pt x="8125" y="4935"/>
                    <a:pt x="7552" y="5390"/>
                    <a:pt x="6874" y="5390"/>
                  </a:cubicBezTo>
                  <a:cubicBezTo>
                    <a:pt x="6195" y="5390"/>
                    <a:pt x="5622" y="4935"/>
                    <a:pt x="5448" y="4315"/>
                  </a:cubicBezTo>
                  <a:close/>
                  <a:moveTo>
                    <a:pt x="1614" y="4315"/>
                  </a:moveTo>
                  <a:lnTo>
                    <a:pt x="1614" y="6220"/>
                  </a:lnTo>
                  <a:cubicBezTo>
                    <a:pt x="1100" y="5917"/>
                    <a:pt x="808" y="5578"/>
                    <a:pt x="808" y="5261"/>
                  </a:cubicBezTo>
                  <a:cubicBezTo>
                    <a:pt x="808" y="4958"/>
                    <a:pt x="1100" y="4618"/>
                    <a:pt x="1614" y="4315"/>
                  </a:cubicBezTo>
                  <a:close/>
                  <a:moveTo>
                    <a:pt x="12133" y="4315"/>
                  </a:moveTo>
                  <a:cubicBezTo>
                    <a:pt x="12647" y="4618"/>
                    <a:pt x="12941" y="4958"/>
                    <a:pt x="12941" y="5261"/>
                  </a:cubicBezTo>
                  <a:cubicBezTo>
                    <a:pt x="12941" y="5578"/>
                    <a:pt x="12647" y="5917"/>
                    <a:pt x="12133" y="6220"/>
                  </a:cubicBezTo>
                  <a:lnTo>
                    <a:pt x="12133" y="4315"/>
                  </a:lnTo>
                  <a:close/>
                  <a:moveTo>
                    <a:pt x="8487" y="6198"/>
                  </a:moveTo>
                  <a:cubicBezTo>
                    <a:pt x="9084" y="6198"/>
                    <a:pt x="9631" y="6501"/>
                    <a:pt x="9948" y="6980"/>
                  </a:cubicBezTo>
                  <a:cubicBezTo>
                    <a:pt x="9025" y="7168"/>
                    <a:pt x="7973" y="7272"/>
                    <a:pt x="6874" y="7272"/>
                  </a:cubicBezTo>
                  <a:cubicBezTo>
                    <a:pt x="5774" y="7272"/>
                    <a:pt x="4722" y="7168"/>
                    <a:pt x="3799" y="6980"/>
                  </a:cubicBezTo>
                  <a:cubicBezTo>
                    <a:pt x="4116" y="6501"/>
                    <a:pt x="4666" y="6198"/>
                    <a:pt x="5260" y="6198"/>
                  </a:cubicBezTo>
                  <a:close/>
                  <a:moveTo>
                    <a:pt x="12941" y="6630"/>
                  </a:moveTo>
                  <a:lnTo>
                    <a:pt x="12941" y="10967"/>
                  </a:lnTo>
                  <a:cubicBezTo>
                    <a:pt x="12941" y="11421"/>
                    <a:pt x="12333" y="11923"/>
                    <a:pt x="11303" y="12311"/>
                  </a:cubicBezTo>
                  <a:cubicBezTo>
                    <a:pt x="10837" y="12484"/>
                    <a:pt x="10299" y="12625"/>
                    <a:pt x="9727" y="12743"/>
                  </a:cubicBezTo>
                  <a:lnTo>
                    <a:pt x="8837" y="11292"/>
                  </a:lnTo>
                  <a:cubicBezTo>
                    <a:pt x="8767" y="11177"/>
                    <a:pt x="8627" y="11107"/>
                    <a:pt x="8487" y="11107"/>
                  </a:cubicBezTo>
                  <a:lnTo>
                    <a:pt x="7364" y="11107"/>
                  </a:lnTo>
                  <a:lnTo>
                    <a:pt x="6139" y="9143"/>
                  </a:lnTo>
                  <a:cubicBezTo>
                    <a:pt x="6068" y="9026"/>
                    <a:pt x="5939" y="8944"/>
                    <a:pt x="5799" y="8944"/>
                  </a:cubicBezTo>
                  <a:cubicBezTo>
                    <a:pt x="5670" y="8944"/>
                    <a:pt x="5541" y="9014"/>
                    <a:pt x="5460" y="9132"/>
                  </a:cubicBezTo>
                  <a:lnTo>
                    <a:pt x="3179" y="12543"/>
                  </a:lnTo>
                  <a:cubicBezTo>
                    <a:pt x="2924" y="12473"/>
                    <a:pt x="2677" y="12392"/>
                    <a:pt x="2444" y="12311"/>
                  </a:cubicBezTo>
                  <a:cubicBezTo>
                    <a:pt x="1414" y="11923"/>
                    <a:pt x="808" y="11421"/>
                    <a:pt x="808" y="10967"/>
                  </a:cubicBezTo>
                  <a:lnTo>
                    <a:pt x="808" y="6630"/>
                  </a:lnTo>
                  <a:cubicBezTo>
                    <a:pt x="1159" y="6899"/>
                    <a:pt x="1602" y="7143"/>
                    <a:pt x="2152" y="7342"/>
                  </a:cubicBezTo>
                  <a:cubicBezTo>
                    <a:pt x="3426" y="7822"/>
                    <a:pt x="5098" y="8080"/>
                    <a:pt x="6874" y="8080"/>
                  </a:cubicBezTo>
                  <a:cubicBezTo>
                    <a:pt x="8649" y="8080"/>
                    <a:pt x="10321" y="7822"/>
                    <a:pt x="11595" y="7342"/>
                  </a:cubicBezTo>
                  <a:cubicBezTo>
                    <a:pt x="12145" y="7143"/>
                    <a:pt x="12591" y="6899"/>
                    <a:pt x="12941" y="6630"/>
                  </a:cubicBezTo>
                  <a:close/>
                  <a:moveTo>
                    <a:pt x="5788" y="10100"/>
                  </a:moveTo>
                  <a:lnTo>
                    <a:pt x="6803" y="11727"/>
                  </a:lnTo>
                  <a:cubicBezTo>
                    <a:pt x="6874" y="11842"/>
                    <a:pt x="7003" y="11912"/>
                    <a:pt x="7143" y="11912"/>
                  </a:cubicBezTo>
                  <a:lnTo>
                    <a:pt x="8265" y="11912"/>
                  </a:lnTo>
                  <a:lnTo>
                    <a:pt x="8860" y="12872"/>
                  </a:lnTo>
                  <a:cubicBezTo>
                    <a:pt x="8228" y="12953"/>
                    <a:pt x="7564" y="12989"/>
                    <a:pt x="6874" y="12989"/>
                  </a:cubicBezTo>
                  <a:cubicBezTo>
                    <a:pt x="5869" y="12989"/>
                    <a:pt x="4899" y="12905"/>
                    <a:pt x="4021" y="12743"/>
                  </a:cubicBezTo>
                  <a:lnTo>
                    <a:pt x="5788" y="10100"/>
                  </a:lnTo>
                  <a:close/>
                  <a:moveTo>
                    <a:pt x="6874" y="1"/>
                  </a:moveTo>
                  <a:cubicBezTo>
                    <a:pt x="5751" y="1"/>
                    <a:pt x="4817" y="809"/>
                    <a:pt x="4618" y="1883"/>
                  </a:cubicBezTo>
                  <a:lnTo>
                    <a:pt x="4175" y="1883"/>
                  </a:lnTo>
                  <a:cubicBezTo>
                    <a:pt x="3950" y="1883"/>
                    <a:pt x="3776" y="2060"/>
                    <a:pt x="3776" y="2293"/>
                  </a:cubicBezTo>
                  <a:lnTo>
                    <a:pt x="3776" y="3906"/>
                  </a:lnTo>
                  <a:cubicBezTo>
                    <a:pt x="3776" y="4127"/>
                    <a:pt x="3950" y="4315"/>
                    <a:pt x="4175" y="4315"/>
                  </a:cubicBezTo>
                  <a:lnTo>
                    <a:pt x="4618" y="4315"/>
                  </a:lnTo>
                  <a:cubicBezTo>
                    <a:pt x="4688" y="4714"/>
                    <a:pt x="4876" y="5087"/>
                    <a:pt x="5131" y="5390"/>
                  </a:cubicBezTo>
                  <a:cubicBezTo>
                    <a:pt x="4220" y="5438"/>
                    <a:pt x="3403" y="5962"/>
                    <a:pt x="2983" y="6770"/>
                  </a:cubicBezTo>
                  <a:cubicBezTo>
                    <a:pt x="2795" y="6711"/>
                    <a:pt x="2607" y="6652"/>
                    <a:pt x="2421" y="6582"/>
                  </a:cubicBezTo>
                  <a:lnTo>
                    <a:pt x="2421" y="3662"/>
                  </a:lnTo>
                  <a:cubicBezTo>
                    <a:pt x="2421" y="3566"/>
                    <a:pt x="2396" y="3474"/>
                    <a:pt x="2337" y="3392"/>
                  </a:cubicBezTo>
                  <a:cubicBezTo>
                    <a:pt x="2258" y="3295"/>
                    <a:pt x="2138" y="3243"/>
                    <a:pt x="2017" y="3243"/>
                  </a:cubicBezTo>
                  <a:cubicBezTo>
                    <a:pt x="1964" y="3243"/>
                    <a:pt x="1910" y="3253"/>
                    <a:pt x="1860" y="3275"/>
                  </a:cubicBezTo>
                  <a:cubicBezTo>
                    <a:pt x="329" y="3928"/>
                    <a:pt x="0" y="4714"/>
                    <a:pt x="0" y="5250"/>
                  </a:cubicBezTo>
                  <a:lnTo>
                    <a:pt x="0" y="10978"/>
                  </a:lnTo>
                  <a:cubicBezTo>
                    <a:pt x="0" y="11808"/>
                    <a:pt x="761" y="12555"/>
                    <a:pt x="2152" y="13071"/>
                  </a:cubicBezTo>
                  <a:cubicBezTo>
                    <a:pt x="3426" y="13550"/>
                    <a:pt x="5098" y="13806"/>
                    <a:pt x="6874" y="13806"/>
                  </a:cubicBezTo>
                  <a:cubicBezTo>
                    <a:pt x="8649" y="13806"/>
                    <a:pt x="10321" y="13550"/>
                    <a:pt x="11595" y="13071"/>
                  </a:cubicBezTo>
                  <a:cubicBezTo>
                    <a:pt x="12986" y="12555"/>
                    <a:pt x="13747" y="11808"/>
                    <a:pt x="13747" y="10978"/>
                  </a:cubicBezTo>
                  <a:lnTo>
                    <a:pt x="13747" y="5250"/>
                  </a:lnTo>
                  <a:cubicBezTo>
                    <a:pt x="13747" y="4714"/>
                    <a:pt x="13432" y="3928"/>
                    <a:pt x="11889" y="3275"/>
                  </a:cubicBezTo>
                  <a:cubicBezTo>
                    <a:pt x="11838" y="3253"/>
                    <a:pt x="11784" y="3243"/>
                    <a:pt x="11730" y="3243"/>
                  </a:cubicBezTo>
                  <a:cubicBezTo>
                    <a:pt x="11609" y="3243"/>
                    <a:pt x="11489" y="3295"/>
                    <a:pt x="11410" y="3392"/>
                  </a:cubicBezTo>
                  <a:cubicBezTo>
                    <a:pt x="11351" y="3474"/>
                    <a:pt x="11328" y="3566"/>
                    <a:pt x="11328" y="3662"/>
                  </a:cubicBezTo>
                  <a:lnTo>
                    <a:pt x="11328" y="6582"/>
                  </a:lnTo>
                  <a:cubicBezTo>
                    <a:pt x="11140" y="6652"/>
                    <a:pt x="10964" y="6711"/>
                    <a:pt x="10767" y="6770"/>
                  </a:cubicBezTo>
                  <a:cubicBezTo>
                    <a:pt x="10347" y="5962"/>
                    <a:pt x="9539" y="5438"/>
                    <a:pt x="8616" y="5390"/>
                  </a:cubicBezTo>
                  <a:cubicBezTo>
                    <a:pt x="8874" y="5087"/>
                    <a:pt x="9059" y="4714"/>
                    <a:pt x="9129" y="4315"/>
                  </a:cubicBezTo>
                  <a:lnTo>
                    <a:pt x="9575" y="4315"/>
                  </a:lnTo>
                  <a:cubicBezTo>
                    <a:pt x="9797" y="4315"/>
                    <a:pt x="9971" y="4127"/>
                    <a:pt x="9971" y="3906"/>
                  </a:cubicBezTo>
                  <a:lnTo>
                    <a:pt x="9971" y="2293"/>
                  </a:lnTo>
                  <a:cubicBezTo>
                    <a:pt x="9971" y="2060"/>
                    <a:pt x="9797" y="1883"/>
                    <a:pt x="9575" y="1883"/>
                  </a:cubicBezTo>
                  <a:lnTo>
                    <a:pt x="9129" y="1883"/>
                  </a:lnTo>
                  <a:cubicBezTo>
                    <a:pt x="8944" y="809"/>
                    <a:pt x="7996" y="1"/>
                    <a:pt x="6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6531888" y="4009250"/>
              <a:ext cx="60825" cy="60550"/>
            </a:xfrm>
            <a:custGeom>
              <a:avLst/>
              <a:gdLst/>
              <a:ahLst/>
              <a:cxnLst/>
              <a:rect l="l" t="t" r="r" b="b"/>
              <a:pathLst>
                <a:path w="2433" h="2422" extrusionOk="0">
                  <a:moveTo>
                    <a:pt x="1218" y="809"/>
                  </a:moveTo>
                  <a:cubicBezTo>
                    <a:pt x="1439" y="809"/>
                    <a:pt x="1627" y="983"/>
                    <a:pt x="1627" y="1204"/>
                  </a:cubicBezTo>
                  <a:cubicBezTo>
                    <a:pt x="1627" y="1440"/>
                    <a:pt x="1439" y="1614"/>
                    <a:pt x="1218" y="1614"/>
                  </a:cubicBezTo>
                  <a:cubicBezTo>
                    <a:pt x="996" y="1614"/>
                    <a:pt x="808" y="1440"/>
                    <a:pt x="808" y="1204"/>
                  </a:cubicBezTo>
                  <a:cubicBezTo>
                    <a:pt x="808" y="983"/>
                    <a:pt x="996" y="809"/>
                    <a:pt x="1218" y="809"/>
                  </a:cubicBezTo>
                  <a:close/>
                  <a:moveTo>
                    <a:pt x="1218" y="1"/>
                  </a:moveTo>
                  <a:cubicBezTo>
                    <a:pt x="550" y="1"/>
                    <a:pt x="0" y="539"/>
                    <a:pt x="0" y="1204"/>
                  </a:cubicBezTo>
                  <a:cubicBezTo>
                    <a:pt x="0" y="1883"/>
                    <a:pt x="550" y="2422"/>
                    <a:pt x="1218" y="2422"/>
                  </a:cubicBezTo>
                  <a:cubicBezTo>
                    <a:pt x="1883" y="2422"/>
                    <a:pt x="2432" y="1883"/>
                    <a:pt x="2432" y="1204"/>
                  </a:cubicBezTo>
                  <a:cubicBezTo>
                    <a:pt x="2432" y="539"/>
                    <a:pt x="1883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6328488" y="4012200"/>
              <a:ext cx="41550" cy="20500"/>
            </a:xfrm>
            <a:custGeom>
              <a:avLst/>
              <a:gdLst/>
              <a:ahLst/>
              <a:cxnLst/>
              <a:rect l="l" t="t" r="r" b="b"/>
              <a:pathLst>
                <a:path w="1662" h="820" extrusionOk="0">
                  <a:moveTo>
                    <a:pt x="436" y="0"/>
                  </a:moveTo>
                  <a:cubicBezTo>
                    <a:pt x="236" y="0"/>
                    <a:pt x="49" y="152"/>
                    <a:pt x="26" y="362"/>
                  </a:cubicBezTo>
                  <a:cubicBezTo>
                    <a:pt x="1" y="609"/>
                    <a:pt x="189" y="820"/>
                    <a:pt x="436" y="820"/>
                  </a:cubicBezTo>
                  <a:lnTo>
                    <a:pt x="1230" y="820"/>
                  </a:lnTo>
                  <a:cubicBezTo>
                    <a:pt x="1440" y="820"/>
                    <a:pt x="1614" y="654"/>
                    <a:pt x="1639" y="455"/>
                  </a:cubicBezTo>
                  <a:cubicBezTo>
                    <a:pt x="1662" y="211"/>
                    <a:pt x="1474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6328488" y="4052800"/>
              <a:ext cx="41550" cy="20225"/>
            </a:xfrm>
            <a:custGeom>
              <a:avLst/>
              <a:gdLst/>
              <a:ahLst/>
              <a:cxnLst/>
              <a:rect l="l" t="t" r="r" b="b"/>
              <a:pathLst>
                <a:path w="1662" h="809" extrusionOk="0">
                  <a:moveTo>
                    <a:pt x="436" y="1"/>
                  </a:moveTo>
                  <a:cubicBezTo>
                    <a:pt x="236" y="1"/>
                    <a:pt x="49" y="152"/>
                    <a:pt x="26" y="351"/>
                  </a:cubicBezTo>
                  <a:cubicBezTo>
                    <a:pt x="1" y="598"/>
                    <a:pt x="189" y="809"/>
                    <a:pt x="436" y="809"/>
                  </a:cubicBezTo>
                  <a:lnTo>
                    <a:pt x="1230" y="809"/>
                  </a:lnTo>
                  <a:cubicBezTo>
                    <a:pt x="1440" y="809"/>
                    <a:pt x="1614" y="654"/>
                    <a:pt x="1639" y="444"/>
                  </a:cubicBezTo>
                  <a:cubicBezTo>
                    <a:pt x="1662" y="200"/>
                    <a:pt x="1474" y="1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94" name="Google Shape;994;p41"/>
          <p:cNvGrpSpPr/>
          <p:nvPr/>
        </p:nvGrpSpPr>
        <p:grpSpPr>
          <a:xfrm>
            <a:off x="2680188" y="2395725"/>
            <a:ext cx="346275" cy="345150"/>
            <a:chOff x="5521113" y="3797375"/>
            <a:chExt cx="346275" cy="345150"/>
          </a:xfrm>
        </p:grpSpPr>
        <p:sp>
          <p:nvSpPr>
            <p:cNvPr id="995" name="Google Shape;995;p41"/>
            <p:cNvSpPr/>
            <p:nvPr/>
          </p:nvSpPr>
          <p:spPr>
            <a:xfrm>
              <a:off x="5576313" y="3797375"/>
              <a:ext cx="235900" cy="345150"/>
            </a:xfrm>
            <a:custGeom>
              <a:avLst/>
              <a:gdLst/>
              <a:ahLst/>
              <a:cxnLst/>
              <a:rect l="l" t="t" r="r" b="b"/>
              <a:pathLst>
                <a:path w="9436" h="13806" extrusionOk="0">
                  <a:moveTo>
                    <a:pt x="6607" y="3507"/>
                  </a:moveTo>
                  <a:cubicBezTo>
                    <a:pt x="6829" y="3507"/>
                    <a:pt x="7014" y="3684"/>
                    <a:pt x="7014" y="3906"/>
                  </a:cubicBezTo>
                  <a:cubicBezTo>
                    <a:pt x="7014" y="4127"/>
                    <a:pt x="6829" y="4315"/>
                    <a:pt x="6607" y="4315"/>
                  </a:cubicBezTo>
                  <a:cubicBezTo>
                    <a:pt x="6383" y="4315"/>
                    <a:pt x="6198" y="4127"/>
                    <a:pt x="6198" y="3906"/>
                  </a:cubicBezTo>
                  <a:cubicBezTo>
                    <a:pt x="6198" y="3684"/>
                    <a:pt x="6383" y="3507"/>
                    <a:pt x="6607" y="3507"/>
                  </a:cubicBezTo>
                  <a:close/>
                  <a:moveTo>
                    <a:pt x="2831" y="4315"/>
                  </a:moveTo>
                  <a:cubicBezTo>
                    <a:pt x="3053" y="4315"/>
                    <a:pt x="3241" y="4489"/>
                    <a:pt x="3241" y="4714"/>
                  </a:cubicBezTo>
                  <a:cubicBezTo>
                    <a:pt x="3241" y="4935"/>
                    <a:pt x="3053" y="5121"/>
                    <a:pt x="2831" y="5121"/>
                  </a:cubicBezTo>
                  <a:cubicBezTo>
                    <a:pt x="2610" y="5121"/>
                    <a:pt x="2433" y="4935"/>
                    <a:pt x="2433" y="4714"/>
                  </a:cubicBezTo>
                  <a:cubicBezTo>
                    <a:pt x="2433" y="4489"/>
                    <a:pt x="2610" y="4315"/>
                    <a:pt x="2831" y="4315"/>
                  </a:cubicBezTo>
                  <a:close/>
                  <a:moveTo>
                    <a:pt x="4725" y="809"/>
                  </a:moveTo>
                  <a:cubicBezTo>
                    <a:pt x="6874" y="809"/>
                    <a:pt x="8627" y="2562"/>
                    <a:pt x="8627" y="4725"/>
                  </a:cubicBezTo>
                  <a:cubicBezTo>
                    <a:pt x="8627" y="5836"/>
                    <a:pt x="8150" y="6910"/>
                    <a:pt x="7309" y="7645"/>
                  </a:cubicBezTo>
                  <a:cubicBezTo>
                    <a:pt x="6711" y="8184"/>
                    <a:pt x="6327" y="8922"/>
                    <a:pt x="6231" y="9716"/>
                  </a:cubicBezTo>
                  <a:lnTo>
                    <a:pt x="5120" y="9716"/>
                  </a:lnTo>
                  <a:lnTo>
                    <a:pt x="5120" y="7623"/>
                  </a:lnTo>
                  <a:lnTo>
                    <a:pt x="6840" y="6397"/>
                  </a:lnTo>
                  <a:cubicBezTo>
                    <a:pt x="6944" y="6327"/>
                    <a:pt x="7014" y="6198"/>
                    <a:pt x="7014" y="6069"/>
                  </a:cubicBezTo>
                  <a:lnTo>
                    <a:pt x="7014" y="5050"/>
                  </a:lnTo>
                  <a:cubicBezTo>
                    <a:pt x="7505" y="4876"/>
                    <a:pt x="7844" y="4397"/>
                    <a:pt x="7822" y="3836"/>
                  </a:cubicBezTo>
                  <a:cubicBezTo>
                    <a:pt x="7786" y="3216"/>
                    <a:pt x="7272" y="2725"/>
                    <a:pt x="6652" y="2691"/>
                  </a:cubicBezTo>
                  <a:cubicBezTo>
                    <a:pt x="6637" y="2691"/>
                    <a:pt x="6622" y="2690"/>
                    <a:pt x="6607" y="2690"/>
                  </a:cubicBezTo>
                  <a:cubicBezTo>
                    <a:pt x="5937" y="2690"/>
                    <a:pt x="5390" y="3242"/>
                    <a:pt x="5390" y="3906"/>
                  </a:cubicBezTo>
                  <a:cubicBezTo>
                    <a:pt x="5390" y="4433"/>
                    <a:pt x="5729" y="4888"/>
                    <a:pt x="6198" y="5050"/>
                  </a:cubicBezTo>
                  <a:lnTo>
                    <a:pt x="6198" y="5858"/>
                  </a:lnTo>
                  <a:lnTo>
                    <a:pt x="5120" y="6630"/>
                  </a:lnTo>
                  <a:lnTo>
                    <a:pt x="5120" y="5811"/>
                  </a:lnTo>
                  <a:cubicBezTo>
                    <a:pt x="5120" y="5600"/>
                    <a:pt x="4969" y="5415"/>
                    <a:pt x="4770" y="5390"/>
                  </a:cubicBezTo>
                  <a:cubicBezTo>
                    <a:pt x="4757" y="5389"/>
                    <a:pt x="4743" y="5388"/>
                    <a:pt x="4730" y="5388"/>
                  </a:cubicBezTo>
                  <a:cubicBezTo>
                    <a:pt x="4503" y="5388"/>
                    <a:pt x="4315" y="5569"/>
                    <a:pt x="4315" y="5799"/>
                  </a:cubicBezTo>
                  <a:lnTo>
                    <a:pt x="4315" y="7612"/>
                  </a:lnTo>
                  <a:lnTo>
                    <a:pt x="3241" y="6689"/>
                  </a:lnTo>
                  <a:lnTo>
                    <a:pt x="3241" y="5858"/>
                  </a:lnTo>
                  <a:cubicBezTo>
                    <a:pt x="3732" y="5682"/>
                    <a:pt x="4068" y="5205"/>
                    <a:pt x="4046" y="4644"/>
                  </a:cubicBezTo>
                  <a:cubicBezTo>
                    <a:pt x="4012" y="4024"/>
                    <a:pt x="3496" y="3533"/>
                    <a:pt x="2876" y="3507"/>
                  </a:cubicBezTo>
                  <a:cubicBezTo>
                    <a:pt x="2857" y="3507"/>
                    <a:pt x="2837" y="3506"/>
                    <a:pt x="2817" y="3506"/>
                  </a:cubicBezTo>
                  <a:cubicBezTo>
                    <a:pt x="2156" y="3506"/>
                    <a:pt x="1614" y="4054"/>
                    <a:pt x="1614" y="4714"/>
                  </a:cubicBezTo>
                  <a:cubicBezTo>
                    <a:pt x="1614" y="5238"/>
                    <a:pt x="1953" y="5696"/>
                    <a:pt x="2433" y="5858"/>
                  </a:cubicBezTo>
                  <a:lnTo>
                    <a:pt x="2433" y="6874"/>
                  </a:lnTo>
                  <a:cubicBezTo>
                    <a:pt x="2433" y="6992"/>
                    <a:pt x="2481" y="7109"/>
                    <a:pt x="2573" y="7191"/>
                  </a:cubicBezTo>
                  <a:lnTo>
                    <a:pt x="4315" y="8686"/>
                  </a:lnTo>
                  <a:lnTo>
                    <a:pt x="4315" y="9716"/>
                  </a:lnTo>
                  <a:lnTo>
                    <a:pt x="3216" y="9716"/>
                  </a:lnTo>
                  <a:cubicBezTo>
                    <a:pt x="3112" y="8922"/>
                    <a:pt x="2725" y="8184"/>
                    <a:pt x="2130" y="7645"/>
                  </a:cubicBezTo>
                  <a:cubicBezTo>
                    <a:pt x="1288" y="6910"/>
                    <a:pt x="809" y="5836"/>
                    <a:pt x="809" y="4725"/>
                  </a:cubicBezTo>
                  <a:cubicBezTo>
                    <a:pt x="809" y="2562"/>
                    <a:pt x="2562" y="809"/>
                    <a:pt x="4725" y="809"/>
                  </a:cubicBezTo>
                  <a:close/>
                  <a:moveTo>
                    <a:pt x="6198" y="10521"/>
                  </a:moveTo>
                  <a:lnTo>
                    <a:pt x="6198" y="11247"/>
                  </a:lnTo>
                  <a:cubicBezTo>
                    <a:pt x="6198" y="11317"/>
                    <a:pt x="6139" y="11388"/>
                    <a:pt x="6069" y="11388"/>
                  </a:cubicBezTo>
                  <a:lnTo>
                    <a:pt x="3367" y="11388"/>
                  </a:lnTo>
                  <a:cubicBezTo>
                    <a:pt x="3297" y="11388"/>
                    <a:pt x="3241" y="11317"/>
                    <a:pt x="3241" y="11247"/>
                  </a:cubicBezTo>
                  <a:lnTo>
                    <a:pt x="3241" y="10521"/>
                  </a:lnTo>
                  <a:close/>
                  <a:moveTo>
                    <a:pt x="5659" y="12193"/>
                  </a:moveTo>
                  <a:lnTo>
                    <a:pt x="5659" y="12591"/>
                  </a:lnTo>
                  <a:cubicBezTo>
                    <a:pt x="5659" y="12813"/>
                    <a:pt x="5485" y="13001"/>
                    <a:pt x="5261" y="13001"/>
                  </a:cubicBezTo>
                  <a:lnTo>
                    <a:pt x="4175" y="13001"/>
                  </a:lnTo>
                  <a:cubicBezTo>
                    <a:pt x="3953" y="13001"/>
                    <a:pt x="3777" y="12813"/>
                    <a:pt x="3777" y="12591"/>
                  </a:cubicBezTo>
                  <a:lnTo>
                    <a:pt x="3777" y="12193"/>
                  </a:lnTo>
                  <a:close/>
                  <a:moveTo>
                    <a:pt x="4725" y="1"/>
                  </a:moveTo>
                  <a:cubicBezTo>
                    <a:pt x="2119" y="1"/>
                    <a:pt x="1" y="2119"/>
                    <a:pt x="1" y="4714"/>
                  </a:cubicBezTo>
                  <a:cubicBezTo>
                    <a:pt x="1" y="6069"/>
                    <a:pt x="587" y="7354"/>
                    <a:pt x="1591" y="8243"/>
                  </a:cubicBezTo>
                  <a:cubicBezTo>
                    <a:pt x="2119" y="8723"/>
                    <a:pt x="2433" y="9399"/>
                    <a:pt x="2433" y="10114"/>
                  </a:cubicBezTo>
                  <a:lnTo>
                    <a:pt x="2433" y="11247"/>
                  </a:lnTo>
                  <a:cubicBezTo>
                    <a:pt x="2433" y="11620"/>
                    <a:pt x="2643" y="11949"/>
                    <a:pt x="2972" y="12100"/>
                  </a:cubicBezTo>
                  <a:lnTo>
                    <a:pt x="2972" y="12591"/>
                  </a:lnTo>
                  <a:cubicBezTo>
                    <a:pt x="2972" y="13270"/>
                    <a:pt x="3507" y="13806"/>
                    <a:pt x="4175" y="13806"/>
                  </a:cubicBezTo>
                  <a:lnTo>
                    <a:pt x="5261" y="13806"/>
                  </a:lnTo>
                  <a:cubicBezTo>
                    <a:pt x="5928" y="13806"/>
                    <a:pt x="6478" y="13270"/>
                    <a:pt x="6478" y="12591"/>
                  </a:cubicBezTo>
                  <a:lnTo>
                    <a:pt x="6478" y="12100"/>
                  </a:lnTo>
                  <a:cubicBezTo>
                    <a:pt x="6792" y="11949"/>
                    <a:pt x="7014" y="11620"/>
                    <a:pt x="7014" y="11247"/>
                  </a:cubicBezTo>
                  <a:lnTo>
                    <a:pt x="7014" y="10114"/>
                  </a:lnTo>
                  <a:cubicBezTo>
                    <a:pt x="7014" y="9399"/>
                    <a:pt x="7320" y="8723"/>
                    <a:pt x="7844" y="8243"/>
                  </a:cubicBezTo>
                  <a:cubicBezTo>
                    <a:pt x="8863" y="7354"/>
                    <a:pt x="9435" y="6069"/>
                    <a:pt x="9435" y="4714"/>
                  </a:cubicBezTo>
                  <a:cubicBezTo>
                    <a:pt x="9435" y="2119"/>
                    <a:pt x="7320" y="1"/>
                    <a:pt x="4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5825913" y="3905250"/>
              <a:ext cx="41475" cy="20150"/>
            </a:xfrm>
            <a:custGeom>
              <a:avLst/>
              <a:gdLst/>
              <a:ahLst/>
              <a:cxnLst/>
              <a:rect l="l" t="t" r="r" b="b"/>
              <a:pathLst>
                <a:path w="1659" h="806" extrusionOk="0">
                  <a:moveTo>
                    <a:pt x="433" y="0"/>
                  </a:moveTo>
                  <a:cubicBezTo>
                    <a:pt x="223" y="0"/>
                    <a:pt x="46" y="152"/>
                    <a:pt x="23" y="362"/>
                  </a:cubicBezTo>
                  <a:cubicBezTo>
                    <a:pt x="1" y="609"/>
                    <a:pt x="186" y="806"/>
                    <a:pt x="422" y="806"/>
                  </a:cubicBezTo>
                  <a:lnTo>
                    <a:pt x="1227" y="806"/>
                  </a:lnTo>
                  <a:cubicBezTo>
                    <a:pt x="1426" y="806"/>
                    <a:pt x="1614" y="654"/>
                    <a:pt x="1636" y="455"/>
                  </a:cubicBezTo>
                  <a:cubicBezTo>
                    <a:pt x="1659" y="211"/>
                    <a:pt x="1474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5818288" y="3837775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9"/>
                    <a:pt x="960" y="57"/>
                  </a:cubicBezTo>
                  <a:lnTo>
                    <a:pt x="258" y="455"/>
                  </a:lnTo>
                  <a:cubicBezTo>
                    <a:pt x="59" y="573"/>
                    <a:pt x="0" y="817"/>
                    <a:pt x="107" y="1016"/>
                  </a:cubicBezTo>
                  <a:cubicBezTo>
                    <a:pt x="185" y="1141"/>
                    <a:pt x="320" y="1214"/>
                    <a:pt x="459" y="1214"/>
                  </a:cubicBezTo>
                  <a:cubicBezTo>
                    <a:pt x="530" y="1214"/>
                    <a:pt x="601" y="1196"/>
                    <a:pt x="668" y="1156"/>
                  </a:cubicBezTo>
                  <a:lnTo>
                    <a:pt x="1358" y="758"/>
                  </a:lnTo>
                  <a:cubicBezTo>
                    <a:pt x="1557" y="643"/>
                    <a:pt x="1627" y="396"/>
                    <a:pt x="1509" y="197"/>
                  </a:cubicBezTo>
                  <a:cubicBezTo>
                    <a:pt x="1438" y="73"/>
                    <a:pt x="1300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5818288" y="3962475"/>
              <a:ext cx="40700" cy="30425"/>
            </a:xfrm>
            <a:custGeom>
              <a:avLst/>
              <a:gdLst/>
              <a:ahLst/>
              <a:cxnLst/>
              <a:rect l="l" t="t" r="r" b="b"/>
              <a:pathLst>
                <a:path w="1628" h="1217" extrusionOk="0">
                  <a:moveTo>
                    <a:pt x="471" y="0"/>
                  </a:moveTo>
                  <a:cubicBezTo>
                    <a:pt x="327" y="0"/>
                    <a:pt x="187" y="73"/>
                    <a:pt x="107" y="200"/>
                  </a:cubicBezTo>
                  <a:cubicBezTo>
                    <a:pt x="0" y="399"/>
                    <a:pt x="59" y="646"/>
                    <a:pt x="258" y="750"/>
                  </a:cubicBezTo>
                  <a:lnTo>
                    <a:pt x="960" y="1159"/>
                  </a:lnTo>
                  <a:cubicBezTo>
                    <a:pt x="1022" y="1198"/>
                    <a:pt x="1091" y="1216"/>
                    <a:pt x="1160" y="1216"/>
                  </a:cubicBezTo>
                  <a:cubicBezTo>
                    <a:pt x="1300" y="1216"/>
                    <a:pt x="1438" y="1141"/>
                    <a:pt x="1509" y="1008"/>
                  </a:cubicBezTo>
                  <a:cubicBezTo>
                    <a:pt x="1627" y="820"/>
                    <a:pt x="1557" y="576"/>
                    <a:pt x="1358" y="458"/>
                  </a:cubicBezTo>
                  <a:lnTo>
                    <a:pt x="668" y="48"/>
                  </a:lnTo>
                  <a:cubicBezTo>
                    <a:pt x="605" y="16"/>
                    <a:pt x="538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5521113" y="3905250"/>
              <a:ext cx="41825" cy="20150"/>
            </a:xfrm>
            <a:custGeom>
              <a:avLst/>
              <a:gdLst/>
              <a:ahLst/>
              <a:cxnLst/>
              <a:rect l="l" t="t" r="r" b="b"/>
              <a:pathLst>
                <a:path w="1673" h="806" extrusionOk="0">
                  <a:moveTo>
                    <a:pt x="444" y="0"/>
                  </a:moveTo>
                  <a:cubicBezTo>
                    <a:pt x="234" y="0"/>
                    <a:pt x="49" y="152"/>
                    <a:pt x="23" y="362"/>
                  </a:cubicBezTo>
                  <a:cubicBezTo>
                    <a:pt x="1" y="609"/>
                    <a:pt x="189" y="806"/>
                    <a:pt x="433" y="806"/>
                  </a:cubicBezTo>
                  <a:lnTo>
                    <a:pt x="1241" y="806"/>
                  </a:lnTo>
                  <a:cubicBezTo>
                    <a:pt x="1474" y="806"/>
                    <a:pt x="1673" y="609"/>
                    <a:pt x="1636" y="362"/>
                  </a:cubicBezTo>
                  <a:cubicBezTo>
                    <a:pt x="1614" y="152"/>
                    <a:pt x="1437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5529888" y="3837775"/>
              <a:ext cx="40350" cy="30375"/>
            </a:xfrm>
            <a:custGeom>
              <a:avLst/>
              <a:gdLst/>
              <a:ahLst/>
              <a:cxnLst/>
              <a:rect l="l" t="t" r="r" b="b"/>
              <a:pathLst>
                <a:path w="1614" h="1215" extrusionOk="0">
                  <a:moveTo>
                    <a:pt x="457" y="1"/>
                  </a:moveTo>
                  <a:cubicBezTo>
                    <a:pt x="320" y="1"/>
                    <a:pt x="183" y="73"/>
                    <a:pt x="104" y="197"/>
                  </a:cubicBezTo>
                  <a:cubicBezTo>
                    <a:pt x="1" y="396"/>
                    <a:pt x="60" y="643"/>
                    <a:pt x="259" y="758"/>
                  </a:cubicBezTo>
                  <a:lnTo>
                    <a:pt x="960" y="1156"/>
                  </a:lnTo>
                  <a:cubicBezTo>
                    <a:pt x="1022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07" y="1016"/>
                  </a:cubicBezTo>
                  <a:cubicBezTo>
                    <a:pt x="1614" y="817"/>
                    <a:pt x="1555" y="573"/>
                    <a:pt x="1356" y="455"/>
                  </a:cubicBezTo>
                  <a:lnTo>
                    <a:pt x="654" y="57"/>
                  </a:lnTo>
                  <a:cubicBezTo>
                    <a:pt x="593" y="19"/>
                    <a:pt x="525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5529888" y="3962475"/>
              <a:ext cx="40350" cy="30425"/>
            </a:xfrm>
            <a:custGeom>
              <a:avLst/>
              <a:gdLst/>
              <a:ahLst/>
              <a:cxnLst/>
              <a:rect l="l" t="t" r="r" b="b"/>
              <a:pathLst>
                <a:path w="1614" h="1217" extrusionOk="0">
                  <a:moveTo>
                    <a:pt x="1147" y="0"/>
                  </a:moveTo>
                  <a:cubicBezTo>
                    <a:pt x="1083" y="0"/>
                    <a:pt x="1018" y="16"/>
                    <a:pt x="960" y="48"/>
                  </a:cubicBezTo>
                  <a:lnTo>
                    <a:pt x="259" y="458"/>
                  </a:lnTo>
                  <a:cubicBezTo>
                    <a:pt x="60" y="576"/>
                    <a:pt x="1" y="820"/>
                    <a:pt x="104" y="1008"/>
                  </a:cubicBezTo>
                  <a:cubicBezTo>
                    <a:pt x="183" y="1141"/>
                    <a:pt x="320" y="1216"/>
                    <a:pt x="457" y="1216"/>
                  </a:cubicBezTo>
                  <a:cubicBezTo>
                    <a:pt x="525" y="1216"/>
                    <a:pt x="593" y="1198"/>
                    <a:pt x="654" y="1159"/>
                  </a:cubicBezTo>
                  <a:lnTo>
                    <a:pt x="1356" y="750"/>
                  </a:lnTo>
                  <a:cubicBezTo>
                    <a:pt x="1555" y="646"/>
                    <a:pt x="1614" y="399"/>
                    <a:pt x="1507" y="200"/>
                  </a:cubicBezTo>
                  <a:cubicBezTo>
                    <a:pt x="1428" y="73"/>
                    <a:pt x="1288" y="0"/>
                    <a:pt x="1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10" name="Google Shape;1010;p41"/>
          <p:cNvGrpSpPr/>
          <p:nvPr/>
        </p:nvGrpSpPr>
        <p:grpSpPr>
          <a:xfrm>
            <a:off x="6118100" y="2395725"/>
            <a:ext cx="345150" cy="345150"/>
            <a:chOff x="5512088" y="3243975"/>
            <a:chExt cx="345150" cy="345150"/>
          </a:xfrm>
        </p:grpSpPr>
        <p:sp>
          <p:nvSpPr>
            <p:cNvPr id="1011" name="Google Shape;1011;p41"/>
            <p:cNvSpPr/>
            <p:nvPr/>
          </p:nvSpPr>
          <p:spPr>
            <a:xfrm>
              <a:off x="5755513" y="3243975"/>
              <a:ext cx="101725" cy="101125"/>
            </a:xfrm>
            <a:custGeom>
              <a:avLst/>
              <a:gdLst/>
              <a:ahLst/>
              <a:cxnLst/>
              <a:rect l="l" t="t" r="r" b="b"/>
              <a:pathLst>
                <a:path w="4069" h="4045" extrusionOk="0">
                  <a:moveTo>
                    <a:pt x="432" y="0"/>
                  </a:moveTo>
                  <a:cubicBezTo>
                    <a:pt x="233" y="0"/>
                    <a:pt x="45" y="152"/>
                    <a:pt x="23" y="362"/>
                  </a:cubicBezTo>
                  <a:cubicBezTo>
                    <a:pt x="0" y="606"/>
                    <a:pt x="186" y="816"/>
                    <a:pt x="421" y="816"/>
                  </a:cubicBezTo>
                  <a:lnTo>
                    <a:pt x="3260" y="816"/>
                  </a:lnTo>
                  <a:lnTo>
                    <a:pt x="3260" y="3636"/>
                  </a:lnTo>
                  <a:cubicBezTo>
                    <a:pt x="3260" y="3846"/>
                    <a:pt x="3412" y="4020"/>
                    <a:pt x="3611" y="4043"/>
                  </a:cubicBezTo>
                  <a:cubicBezTo>
                    <a:pt x="3626" y="4044"/>
                    <a:pt x="3641" y="4045"/>
                    <a:pt x="3655" y="4045"/>
                  </a:cubicBezTo>
                  <a:cubicBezTo>
                    <a:pt x="3882" y="4045"/>
                    <a:pt x="4068" y="3866"/>
                    <a:pt x="4068" y="3647"/>
                  </a:cubicBezTo>
                  <a:lnTo>
                    <a:pt x="4068" y="410"/>
                  </a:lnTo>
                  <a:cubicBezTo>
                    <a:pt x="4068" y="185"/>
                    <a:pt x="3880" y="0"/>
                    <a:pt x="3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5512088" y="3488150"/>
              <a:ext cx="101700" cy="100975"/>
            </a:xfrm>
            <a:custGeom>
              <a:avLst/>
              <a:gdLst/>
              <a:ahLst/>
              <a:cxnLst/>
              <a:rect l="l" t="t" r="r" b="b"/>
              <a:pathLst>
                <a:path w="4068" h="4039" extrusionOk="0">
                  <a:moveTo>
                    <a:pt x="391" y="0"/>
                  </a:moveTo>
                  <a:cubicBezTo>
                    <a:pt x="180" y="0"/>
                    <a:pt x="0" y="185"/>
                    <a:pt x="0" y="402"/>
                  </a:cubicBezTo>
                  <a:lnTo>
                    <a:pt x="0" y="3640"/>
                  </a:lnTo>
                  <a:cubicBezTo>
                    <a:pt x="0" y="3861"/>
                    <a:pt x="174" y="4038"/>
                    <a:pt x="396" y="4038"/>
                  </a:cubicBezTo>
                  <a:lnTo>
                    <a:pt x="3636" y="4038"/>
                  </a:lnTo>
                  <a:cubicBezTo>
                    <a:pt x="3880" y="4038"/>
                    <a:pt x="4068" y="3839"/>
                    <a:pt x="4043" y="3592"/>
                  </a:cubicBezTo>
                  <a:cubicBezTo>
                    <a:pt x="4020" y="3382"/>
                    <a:pt x="3832" y="3230"/>
                    <a:pt x="3622" y="3230"/>
                  </a:cubicBezTo>
                  <a:lnTo>
                    <a:pt x="805" y="3230"/>
                  </a:lnTo>
                  <a:lnTo>
                    <a:pt x="805" y="414"/>
                  </a:lnTo>
                  <a:cubicBezTo>
                    <a:pt x="805" y="203"/>
                    <a:pt x="654" y="26"/>
                    <a:pt x="443" y="4"/>
                  </a:cubicBezTo>
                  <a:cubicBezTo>
                    <a:pt x="426" y="1"/>
                    <a:pt x="408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5512088" y="3243975"/>
              <a:ext cx="101700" cy="101125"/>
            </a:xfrm>
            <a:custGeom>
              <a:avLst/>
              <a:gdLst/>
              <a:ahLst/>
              <a:cxnLst/>
              <a:rect l="l" t="t" r="r" b="b"/>
              <a:pathLst>
                <a:path w="4068" h="4045" extrusionOk="0">
                  <a:moveTo>
                    <a:pt x="396" y="0"/>
                  </a:moveTo>
                  <a:cubicBezTo>
                    <a:pt x="174" y="0"/>
                    <a:pt x="0" y="185"/>
                    <a:pt x="0" y="410"/>
                  </a:cubicBezTo>
                  <a:lnTo>
                    <a:pt x="0" y="3647"/>
                  </a:lnTo>
                  <a:cubicBezTo>
                    <a:pt x="0" y="3866"/>
                    <a:pt x="186" y="4045"/>
                    <a:pt x="401" y="4045"/>
                  </a:cubicBezTo>
                  <a:cubicBezTo>
                    <a:pt x="415" y="4045"/>
                    <a:pt x="429" y="4044"/>
                    <a:pt x="443" y="4043"/>
                  </a:cubicBezTo>
                  <a:cubicBezTo>
                    <a:pt x="654" y="4020"/>
                    <a:pt x="805" y="3846"/>
                    <a:pt x="805" y="3636"/>
                  </a:cubicBezTo>
                  <a:lnTo>
                    <a:pt x="805" y="816"/>
                  </a:lnTo>
                  <a:lnTo>
                    <a:pt x="3622" y="816"/>
                  </a:lnTo>
                  <a:cubicBezTo>
                    <a:pt x="3832" y="816"/>
                    <a:pt x="4020" y="665"/>
                    <a:pt x="4043" y="455"/>
                  </a:cubicBezTo>
                  <a:cubicBezTo>
                    <a:pt x="4068" y="211"/>
                    <a:pt x="3880" y="0"/>
                    <a:pt x="3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5755513" y="3488150"/>
              <a:ext cx="101725" cy="100975"/>
            </a:xfrm>
            <a:custGeom>
              <a:avLst/>
              <a:gdLst/>
              <a:ahLst/>
              <a:cxnLst/>
              <a:rect l="l" t="t" r="r" b="b"/>
              <a:pathLst>
                <a:path w="4069" h="4039" extrusionOk="0">
                  <a:moveTo>
                    <a:pt x="3666" y="0"/>
                  </a:moveTo>
                  <a:cubicBezTo>
                    <a:pt x="3648" y="0"/>
                    <a:pt x="3629" y="1"/>
                    <a:pt x="3611" y="4"/>
                  </a:cubicBezTo>
                  <a:cubicBezTo>
                    <a:pt x="3412" y="26"/>
                    <a:pt x="3260" y="203"/>
                    <a:pt x="3260" y="414"/>
                  </a:cubicBezTo>
                  <a:lnTo>
                    <a:pt x="3260" y="3230"/>
                  </a:lnTo>
                  <a:lnTo>
                    <a:pt x="432" y="3230"/>
                  </a:lnTo>
                  <a:cubicBezTo>
                    <a:pt x="233" y="3230"/>
                    <a:pt x="45" y="3382"/>
                    <a:pt x="23" y="3592"/>
                  </a:cubicBezTo>
                  <a:cubicBezTo>
                    <a:pt x="0" y="3839"/>
                    <a:pt x="186" y="4038"/>
                    <a:pt x="421" y="4038"/>
                  </a:cubicBezTo>
                  <a:lnTo>
                    <a:pt x="3659" y="4038"/>
                  </a:lnTo>
                  <a:cubicBezTo>
                    <a:pt x="3880" y="4038"/>
                    <a:pt x="4068" y="3861"/>
                    <a:pt x="4068" y="3640"/>
                  </a:cubicBezTo>
                  <a:lnTo>
                    <a:pt x="4068" y="402"/>
                  </a:lnTo>
                  <a:cubicBezTo>
                    <a:pt x="4068" y="185"/>
                    <a:pt x="3888" y="0"/>
                    <a:pt x="3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5611413" y="3312175"/>
              <a:ext cx="144125" cy="107925"/>
            </a:xfrm>
            <a:custGeom>
              <a:avLst/>
              <a:gdLst/>
              <a:ahLst/>
              <a:cxnLst/>
              <a:rect l="l" t="t" r="r" b="b"/>
              <a:pathLst>
                <a:path w="5765" h="4317" extrusionOk="0">
                  <a:moveTo>
                    <a:pt x="2927" y="1"/>
                  </a:moveTo>
                  <a:cubicBezTo>
                    <a:pt x="1307" y="1"/>
                    <a:pt x="0" y="1370"/>
                    <a:pt x="106" y="3012"/>
                  </a:cubicBezTo>
                  <a:cubicBezTo>
                    <a:pt x="106" y="3023"/>
                    <a:pt x="106" y="3034"/>
                    <a:pt x="117" y="3045"/>
                  </a:cubicBezTo>
                  <a:cubicBezTo>
                    <a:pt x="242" y="3178"/>
                    <a:pt x="377" y="3233"/>
                    <a:pt x="499" y="3233"/>
                  </a:cubicBezTo>
                  <a:cubicBezTo>
                    <a:pt x="721" y="3233"/>
                    <a:pt x="900" y="3054"/>
                    <a:pt x="900" y="2835"/>
                  </a:cubicBezTo>
                  <a:cubicBezTo>
                    <a:pt x="900" y="1718"/>
                    <a:pt x="1810" y="808"/>
                    <a:pt x="2928" y="808"/>
                  </a:cubicBezTo>
                  <a:cubicBezTo>
                    <a:pt x="3552" y="808"/>
                    <a:pt x="4242" y="1092"/>
                    <a:pt x="4875" y="1783"/>
                  </a:cubicBezTo>
                  <a:cubicBezTo>
                    <a:pt x="4923" y="1842"/>
                    <a:pt x="4945" y="1912"/>
                    <a:pt x="4945" y="1982"/>
                  </a:cubicBezTo>
                  <a:lnTo>
                    <a:pt x="4945" y="4075"/>
                  </a:lnTo>
                  <a:cubicBezTo>
                    <a:pt x="4945" y="4097"/>
                    <a:pt x="4956" y="4109"/>
                    <a:pt x="4968" y="4120"/>
                  </a:cubicBezTo>
                  <a:cubicBezTo>
                    <a:pt x="5094" y="4259"/>
                    <a:pt x="5232" y="4316"/>
                    <a:pt x="5357" y="4316"/>
                  </a:cubicBezTo>
                  <a:cubicBezTo>
                    <a:pt x="5581" y="4316"/>
                    <a:pt x="5764" y="4134"/>
                    <a:pt x="5764" y="3910"/>
                  </a:cubicBezTo>
                  <a:lnTo>
                    <a:pt x="5764" y="1643"/>
                  </a:lnTo>
                  <a:cubicBezTo>
                    <a:pt x="5764" y="1539"/>
                    <a:pt x="5717" y="1444"/>
                    <a:pt x="5647" y="1362"/>
                  </a:cubicBezTo>
                  <a:cubicBezTo>
                    <a:pt x="4763" y="397"/>
                    <a:pt x="3800" y="1"/>
                    <a:pt x="2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5613763" y="3413225"/>
              <a:ext cx="144100" cy="107950"/>
            </a:xfrm>
            <a:custGeom>
              <a:avLst/>
              <a:gdLst/>
              <a:ahLst/>
              <a:cxnLst/>
              <a:rect l="l" t="t" r="r" b="b"/>
              <a:pathLst>
                <a:path w="5764" h="4318" extrusionOk="0">
                  <a:moveTo>
                    <a:pt x="409" y="1"/>
                  </a:moveTo>
                  <a:cubicBezTo>
                    <a:pt x="286" y="1"/>
                    <a:pt x="149" y="58"/>
                    <a:pt x="23" y="196"/>
                  </a:cubicBezTo>
                  <a:cubicBezTo>
                    <a:pt x="12" y="207"/>
                    <a:pt x="1" y="218"/>
                    <a:pt x="1" y="232"/>
                  </a:cubicBezTo>
                  <a:lnTo>
                    <a:pt x="1" y="2673"/>
                  </a:lnTo>
                  <a:cubicBezTo>
                    <a:pt x="1" y="2768"/>
                    <a:pt x="34" y="2872"/>
                    <a:pt x="105" y="2953"/>
                  </a:cubicBezTo>
                  <a:cubicBezTo>
                    <a:pt x="988" y="3920"/>
                    <a:pt x="1954" y="4317"/>
                    <a:pt x="2829" y="4317"/>
                  </a:cubicBezTo>
                  <a:cubicBezTo>
                    <a:pt x="4453" y="4317"/>
                    <a:pt x="5764" y="2948"/>
                    <a:pt x="5656" y="1307"/>
                  </a:cubicBezTo>
                  <a:cubicBezTo>
                    <a:pt x="5656" y="1295"/>
                    <a:pt x="5645" y="1270"/>
                    <a:pt x="5645" y="1259"/>
                  </a:cubicBezTo>
                  <a:cubicBezTo>
                    <a:pt x="5519" y="1133"/>
                    <a:pt x="5384" y="1080"/>
                    <a:pt x="5262" y="1080"/>
                  </a:cubicBezTo>
                  <a:cubicBezTo>
                    <a:pt x="5034" y="1080"/>
                    <a:pt x="4851" y="1261"/>
                    <a:pt x="4851" y="1481"/>
                  </a:cubicBezTo>
                  <a:cubicBezTo>
                    <a:pt x="4851" y="2598"/>
                    <a:pt x="3948" y="3504"/>
                    <a:pt x="2833" y="3504"/>
                  </a:cubicBezTo>
                  <a:cubicBezTo>
                    <a:pt x="2210" y="3504"/>
                    <a:pt x="1521" y="3221"/>
                    <a:pt x="887" y="2533"/>
                  </a:cubicBezTo>
                  <a:cubicBezTo>
                    <a:pt x="842" y="2476"/>
                    <a:pt x="806" y="2406"/>
                    <a:pt x="806" y="2336"/>
                  </a:cubicBezTo>
                  <a:lnTo>
                    <a:pt x="806" y="406"/>
                  </a:lnTo>
                  <a:cubicBezTo>
                    <a:pt x="806" y="182"/>
                    <a:pt x="629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5673963" y="3379475"/>
              <a:ext cx="40900" cy="101225"/>
            </a:xfrm>
            <a:custGeom>
              <a:avLst/>
              <a:gdLst/>
              <a:ahLst/>
              <a:cxnLst/>
              <a:rect l="l" t="t" r="r" b="b"/>
              <a:pathLst>
                <a:path w="1636" h="4049" extrusionOk="0">
                  <a:moveTo>
                    <a:pt x="1235" y="1"/>
                  </a:moveTo>
                  <a:cubicBezTo>
                    <a:pt x="1018" y="1"/>
                    <a:pt x="830" y="179"/>
                    <a:pt x="830" y="412"/>
                  </a:cubicBezTo>
                  <a:lnTo>
                    <a:pt x="830" y="2831"/>
                  </a:lnTo>
                  <a:cubicBezTo>
                    <a:pt x="830" y="3055"/>
                    <a:pt x="653" y="3240"/>
                    <a:pt x="432" y="3240"/>
                  </a:cubicBezTo>
                  <a:cubicBezTo>
                    <a:pt x="426" y="3240"/>
                    <a:pt x="419" y="3240"/>
                    <a:pt x="413" y="3240"/>
                  </a:cubicBezTo>
                  <a:cubicBezTo>
                    <a:pt x="178" y="3240"/>
                    <a:pt x="0" y="3446"/>
                    <a:pt x="22" y="3686"/>
                  </a:cubicBezTo>
                  <a:cubicBezTo>
                    <a:pt x="47" y="3897"/>
                    <a:pt x="247" y="4048"/>
                    <a:pt x="443" y="4048"/>
                  </a:cubicBezTo>
                  <a:cubicBezTo>
                    <a:pt x="1111" y="4037"/>
                    <a:pt x="1635" y="3498"/>
                    <a:pt x="1635" y="2831"/>
                  </a:cubicBezTo>
                  <a:lnTo>
                    <a:pt x="1635" y="412"/>
                  </a:lnTo>
                  <a:cubicBezTo>
                    <a:pt x="1635" y="213"/>
                    <a:pt x="1484" y="25"/>
                    <a:pt x="1273" y="3"/>
                  </a:cubicBezTo>
                  <a:cubicBezTo>
                    <a:pt x="1261" y="2"/>
                    <a:pt x="124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5654388" y="3352650"/>
              <a:ext cx="40900" cy="100950"/>
            </a:xfrm>
            <a:custGeom>
              <a:avLst/>
              <a:gdLst/>
              <a:ahLst/>
              <a:cxnLst/>
              <a:rect l="l" t="t" r="r" b="b"/>
              <a:pathLst>
                <a:path w="1636" h="4038" extrusionOk="0">
                  <a:moveTo>
                    <a:pt x="1202" y="1"/>
                  </a:moveTo>
                  <a:cubicBezTo>
                    <a:pt x="1195" y="1"/>
                    <a:pt x="1188" y="1"/>
                    <a:pt x="1181" y="1"/>
                  </a:cubicBezTo>
                  <a:cubicBezTo>
                    <a:pt x="525" y="13"/>
                    <a:pt x="0" y="551"/>
                    <a:pt x="0" y="1216"/>
                  </a:cubicBezTo>
                  <a:lnTo>
                    <a:pt x="0" y="3623"/>
                  </a:lnTo>
                  <a:cubicBezTo>
                    <a:pt x="0" y="3833"/>
                    <a:pt x="152" y="4021"/>
                    <a:pt x="351" y="4033"/>
                  </a:cubicBezTo>
                  <a:cubicBezTo>
                    <a:pt x="371" y="4036"/>
                    <a:pt x="391" y="4037"/>
                    <a:pt x="411" y="4037"/>
                  </a:cubicBezTo>
                  <a:cubicBezTo>
                    <a:pt x="629" y="4037"/>
                    <a:pt x="805" y="3861"/>
                    <a:pt x="805" y="3637"/>
                  </a:cubicBezTo>
                  <a:lnTo>
                    <a:pt x="805" y="1216"/>
                  </a:lnTo>
                  <a:cubicBezTo>
                    <a:pt x="805" y="994"/>
                    <a:pt x="982" y="807"/>
                    <a:pt x="1204" y="807"/>
                  </a:cubicBezTo>
                  <a:cubicBezTo>
                    <a:pt x="1436" y="807"/>
                    <a:pt x="1636" y="607"/>
                    <a:pt x="1613" y="363"/>
                  </a:cubicBezTo>
                  <a:cubicBezTo>
                    <a:pt x="1591" y="160"/>
                    <a:pt x="1404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5673938" y="3287450"/>
              <a:ext cx="121925" cy="274175"/>
            </a:xfrm>
            <a:custGeom>
              <a:avLst/>
              <a:gdLst/>
              <a:ahLst/>
              <a:cxnLst/>
              <a:rect l="l" t="t" r="r" b="b"/>
              <a:pathLst>
                <a:path w="4877" h="10967" extrusionOk="0">
                  <a:moveTo>
                    <a:pt x="2586" y="0"/>
                  </a:moveTo>
                  <a:cubicBezTo>
                    <a:pt x="2453" y="0"/>
                    <a:pt x="2322" y="68"/>
                    <a:pt x="2245" y="188"/>
                  </a:cubicBezTo>
                  <a:cubicBezTo>
                    <a:pt x="2116" y="376"/>
                    <a:pt x="2175" y="620"/>
                    <a:pt x="2363" y="738"/>
                  </a:cubicBezTo>
                  <a:cubicBezTo>
                    <a:pt x="3426" y="1417"/>
                    <a:pt x="4069" y="2562"/>
                    <a:pt x="4069" y="3824"/>
                  </a:cubicBezTo>
                  <a:lnTo>
                    <a:pt x="4069" y="6512"/>
                  </a:lnTo>
                  <a:cubicBezTo>
                    <a:pt x="4069" y="8523"/>
                    <a:pt x="2433" y="10147"/>
                    <a:pt x="433" y="10158"/>
                  </a:cubicBezTo>
                  <a:cubicBezTo>
                    <a:pt x="222" y="10158"/>
                    <a:pt x="48" y="10299"/>
                    <a:pt x="23" y="10509"/>
                  </a:cubicBezTo>
                  <a:cubicBezTo>
                    <a:pt x="1" y="10756"/>
                    <a:pt x="189" y="10966"/>
                    <a:pt x="422" y="10966"/>
                  </a:cubicBezTo>
                  <a:cubicBezTo>
                    <a:pt x="2876" y="10966"/>
                    <a:pt x="4876" y="8966"/>
                    <a:pt x="4876" y="6512"/>
                  </a:cubicBezTo>
                  <a:lnTo>
                    <a:pt x="4876" y="3824"/>
                  </a:lnTo>
                  <a:cubicBezTo>
                    <a:pt x="4876" y="2292"/>
                    <a:pt x="4105" y="879"/>
                    <a:pt x="2795" y="59"/>
                  </a:cubicBezTo>
                  <a:cubicBezTo>
                    <a:pt x="2730" y="19"/>
                    <a:pt x="2658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5573438" y="3271750"/>
              <a:ext cx="121850" cy="274075"/>
            </a:xfrm>
            <a:custGeom>
              <a:avLst/>
              <a:gdLst/>
              <a:ahLst/>
              <a:cxnLst/>
              <a:rect l="l" t="t" r="r" b="b"/>
              <a:pathLst>
                <a:path w="4874" h="10963" extrusionOk="0">
                  <a:moveTo>
                    <a:pt x="4442" y="0"/>
                  </a:moveTo>
                  <a:cubicBezTo>
                    <a:pt x="1987" y="0"/>
                    <a:pt x="1" y="1986"/>
                    <a:pt x="1" y="4452"/>
                  </a:cubicBezTo>
                  <a:lnTo>
                    <a:pt x="1" y="7140"/>
                  </a:lnTo>
                  <a:cubicBezTo>
                    <a:pt x="1" y="8671"/>
                    <a:pt x="772" y="10074"/>
                    <a:pt x="2057" y="10893"/>
                  </a:cubicBezTo>
                  <a:cubicBezTo>
                    <a:pt x="2132" y="10940"/>
                    <a:pt x="2213" y="10962"/>
                    <a:pt x="2292" y="10962"/>
                  </a:cubicBezTo>
                  <a:cubicBezTo>
                    <a:pt x="2413" y="10962"/>
                    <a:pt x="2529" y="10910"/>
                    <a:pt x="2607" y="10812"/>
                  </a:cubicBezTo>
                  <a:cubicBezTo>
                    <a:pt x="2758" y="10624"/>
                    <a:pt x="2711" y="10343"/>
                    <a:pt x="2500" y="10214"/>
                  </a:cubicBezTo>
                  <a:cubicBezTo>
                    <a:pt x="1437" y="9549"/>
                    <a:pt x="806" y="8391"/>
                    <a:pt x="806" y="7140"/>
                  </a:cubicBezTo>
                  <a:lnTo>
                    <a:pt x="806" y="4452"/>
                  </a:lnTo>
                  <a:cubicBezTo>
                    <a:pt x="806" y="2441"/>
                    <a:pt x="2430" y="805"/>
                    <a:pt x="4442" y="805"/>
                  </a:cubicBezTo>
                  <a:cubicBezTo>
                    <a:pt x="4641" y="805"/>
                    <a:pt x="4829" y="654"/>
                    <a:pt x="4851" y="455"/>
                  </a:cubicBezTo>
                  <a:cubicBezTo>
                    <a:pt x="4874" y="210"/>
                    <a:pt x="4688" y="0"/>
                    <a:pt x="4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5552688" y="3284575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9"/>
                  </a:cubicBezTo>
                  <a:cubicBezTo>
                    <a:pt x="0" y="620"/>
                    <a:pt x="174" y="806"/>
                    <a:pt x="399" y="806"/>
                  </a:cubicBezTo>
                  <a:cubicBezTo>
                    <a:pt x="620" y="806"/>
                    <a:pt x="806" y="620"/>
                    <a:pt x="806" y="399"/>
                  </a:cubicBezTo>
                  <a:cubicBezTo>
                    <a:pt x="806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5796388" y="3284575"/>
              <a:ext cx="20525" cy="20150"/>
            </a:xfrm>
            <a:custGeom>
              <a:avLst/>
              <a:gdLst/>
              <a:ahLst/>
              <a:cxnLst/>
              <a:rect l="l" t="t" r="r" b="b"/>
              <a:pathLst>
                <a:path w="821" h="806" extrusionOk="0">
                  <a:moveTo>
                    <a:pt x="410" y="0"/>
                  </a:moveTo>
                  <a:cubicBezTo>
                    <a:pt x="189" y="0"/>
                    <a:pt x="1" y="174"/>
                    <a:pt x="1" y="399"/>
                  </a:cubicBezTo>
                  <a:cubicBezTo>
                    <a:pt x="1" y="620"/>
                    <a:pt x="189" y="806"/>
                    <a:pt x="410" y="806"/>
                  </a:cubicBezTo>
                  <a:cubicBezTo>
                    <a:pt x="632" y="806"/>
                    <a:pt x="820" y="620"/>
                    <a:pt x="820" y="399"/>
                  </a:cubicBezTo>
                  <a:cubicBezTo>
                    <a:pt x="820" y="174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5552688" y="3528575"/>
              <a:ext cx="20150" cy="20225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399" y="0"/>
                  </a:moveTo>
                  <a:cubicBezTo>
                    <a:pt x="174" y="0"/>
                    <a:pt x="0" y="177"/>
                    <a:pt x="0" y="398"/>
                  </a:cubicBezTo>
                  <a:cubicBezTo>
                    <a:pt x="0" y="620"/>
                    <a:pt x="174" y="808"/>
                    <a:pt x="399" y="808"/>
                  </a:cubicBezTo>
                  <a:cubicBezTo>
                    <a:pt x="620" y="808"/>
                    <a:pt x="806" y="620"/>
                    <a:pt x="806" y="398"/>
                  </a:cubicBezTo>
                  <a:cubicBezTo>
                    <a:pt x="806" y="177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5796388" y="3528575"/>
              <a:ext cx="20525" cy="20225"/>
            </a:xfrm>
            <a:custGeom>
              <a:avLst/>
              <a:gdLst/>
              <a:ahLst/>
              <a:cxnLst/>
              <a:rect l="l" t="t" r="r" b="b"/>
              <a:pathLst>
                <a:path w="821" h="809" extrusionOk="0">
                  <a:moveTo>
                    <a:pt x="410" y="0"/>
                  </a:moveTo>
                  <a:cubicBezTo>
                    <a:pt x="189" y="0"/>
                    <a:pt x="1" y="177"/>
                    <a:pt x="1" y="398"/>
                  </a:cubicBezTo>
                  <a:cubicBezTo>
                    <a:pt x="1" y="620"/>
                    <a:pt x="189" y="808"/>
                    <a:pt x="410" y="808"/>
                  </a:cubicBezTo>
                  <a:cubicBezTo>
                    <a:pt x="632" y="808"/>
                    <a:pt x="820" y="620"/>
                    <a:pt x="820" y="398"/>
                  </a:cubicBezTo>
                  <a:cubicBezTo>
                    <a:pt x="820" y="177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5" name="Google Shape;1025;p41"/>
          <p:cNvGrpSpPr/>
          <p:nvPr/>
        </p:nvGrpSpPr>
        <p:grpSpPr>
          <a:xfrm>
            <a:off x="6124688" y="1376275"/>
            <a:ext cx="331975" cy="344800"/>
            <a:chOff x="6285563" y="2681150"/>
            <a:chExt cx="331975" cy="344800"/>
          </a:xfrm>
        </p:grpSpPr>
        <p:sp>
          <p:nvSpPr>
            <p:cNvPr id="1026" name="Google Shape;1026;p41"/>
            <p:cNvSpPr/>
            <p:nvPr/>
          </p:nvSpPr>
          <p:spPr>
            <a:xfrm>
              <a:off x="6285563" y="2721475"/>
              <a:ext cx="236175" cy="304475"/>
            </a:xfrm>
            <a:custGeom>
              <a:avLst/>
              <a:gdLst/>
              <a:ahLst/>
              <a:cxnLst/>
              <a:rect l="l" t="t" r="r" b="b"/>
              <a:pathLst>
                <a:path w="9447" h="12179" extrusionOk="0">
                  <a:moveTo>
                    <a:pt x="4313" y="831"/>
                  </a:moveTo>
                  <a:lnTo>
                    <a:pt x="4313" y="1765"/>
                  </a:lnTo>
                  <a:cubicBezTo>
                    <a:pt x="4313" y="1978"/>
                    <a:pt x="4487" y="2150"/>
                    <a:pt x="4698" y="2150"/>
                  </a:cubicBezTo>
                  <a:cubicBezTo>
                    <a:pt x="4706" y="2150"/>
                    <a:pt x="4714" y="2150"/>
                    <a:pt x="4722" y="2149"/>
                  </a:cubicBezTo>
                  <a:cubicBezTo>
                    <a:pt x="5003" y="2149"/>
                    <a:pt x="5213" y="2444"/>
                    <a:pt x="5084" y="2736"/>
                  </a:cubicBezTo>
                  <a:cubicBezTo>
                    <a:pt x="5028" y="2876"/>
                    <a:pt x="4888" y="2969"/>
                    <a:pt x="4722" y="2969"/>
                  </a:cubicBezTo>
                  <a:cubicBezTo>
                    <a:pt x="4501" y="2969"/>
                    <a:pt x="4313" y="3145"/>
                    <a:pt x="4313" y="3367"/>
                  </a:cubicBezTo>
                  <a:lnTo>
                    <a:pt x="4313" y="4312"/>
                  </a:lnTo>
                  <a:lnTo>
                    <a:pt x="3707" y="4312"/>
                  </a:lnTo>
                  <a:cubicBezTo>
                    <a:pt x="3541" y="3847"/>
                    <a:pt x="3098" y="3507"/>
                    <a:pt x="2573" y="3507"/>
                  </a:cubicBezTo>
                  <a:cubicBezTo>
                    <a:pt x="2035" y="3507"/>
                    <a:pt x="1592" y="3847"/>
                    <a:pt x="1426" y="4312"/>
                  </a:cubicBezTo>
                  <a:lnTo>
                    <a:pt x="831" y="4312"/>
                  </a:lnTo>
                  <a:cubicBezTo>
                    <a:pt x="1031" y="2478"/>
                    <a:pt x="2489" y="1016"/>
                    <a:pt x="4313" y="831"/>
                  </a:cubicBezTo>
                  <a:close/>
                  <a:moveTo>
                    <a:pt x="2570" y="4311"/>
                  </a:moveTo>
                  <a:cubicBezTo>
                    <a:pt x="2627" y="4311"/>
                    <a:pt x="2687" y="4323"/>
                    <a:pt x="2747" y="4349"/>
                  </a:cubicBezTo>
                  <a:cubicBezTo>
                    <a:pt x="2888" y="4408"/>
                    <a:pt x="2969" y="4559"/>
                    <a:pt x="2969" y="4711"/>
                  </a:cubicBezTo>
                  <a:cubicBezTo>
                    <a:pt x="2969" y="4944"/>
                    <a:pt x="3157" y="5120"/>
                    <a:pt x="3379" y="5120"/>
                  </a:cubicBezTo>
                  <a:lnTo>
                    <a:pt x="4313" y="5120"/>
                  </a:lnTo>
                  <a:lnTo>
                    <a:pt x="4313" y="6077"/>
                  </a:lnTo>
                  <a:cubicBezTo>
                    <a:pt x="4313" y="6294"/>
                    <a:pt x="4489" y="6465"/>
                    <a:pt x="4702" y="6465"/>
                  </a:cubicBezTo>
                  <a:cubicBezTo>
                    <a:pt x="4709" y="6465"/>
                    <a:pt x="4716" y="6464"/>
                    <a:pt x="4722" y="6464"/>
                  </a:cubicBezTo>
                  <a:cubicBezTo>
                    <a:pt x="5003" y="6464"/>
                    <a:pt x="5213" y="6756"/>
                    <a:pt x="5084" y="7048"/>
                  </a:cubicBezTo>
                  <a:cubicBezTo>
                    <a:pt x="5028" y="7188"/>
                    <a:pt x="4888" y="7283"/>
                    <a:pt x="4722" y="7283"/>
                  </a:cubicBezTo>
                  <a:cubicBezTo>
                    <a:pt x="4501" y="7283"/>
                    <a:pt x="4313" y="7457"/>
                    <a:pt x="4313" y="7679"/>
                  </a:cubicBezTo>
                  <a:lnTo>
                    <a:pt x="4313" y="9701"/>
                  </a:lnTo>
                  <a:lnTo>
                    <a:pt x="3216" y="9701"/>
                  </a:lnTo>
                  <a:cubicBezTo>
                    <a:pt x="3121" y="8907"/>
                    <a:pt x="2736" y="8170"/>
                    <a:pt x="2127" y="7645"/>
                  </a:cubicBezTo>
                  <a:cubicBezTo>
                    <a:pt x="1392" y="6989"/>
                    <a:pt x="935" y="6091"/>
                    <a:pt x="831" y="5120"/>
                  </a:cubicBezTo>
                  <a:lnTo>
                    <a:pt x="1766" y="5120"/>
                  </a:lnTo>
                  <a:cubicBezTo>
                    <a:pt x="1987" y="5120"/>
                    <a:pt x="2164" y="4944"/>
                    <a:pt x="2164" y="4722"/>
                  </a:cubicBezTo>
                  <a:cubicBezTo>
                    <a:pt x="2164" y="4498"/>
                    <a:pt x="2343" y="4311"/>
                    <a:pt x="2570" y="4311"/>
                  </a:cubicBezTo>
                  <a:close/>
                  <a:moveTo>
                    <a:pt x="8616" y="5120"/>
                  </a:moveTo>
                  <a:cubicBezTo>
                    <a:pt x="8510" y="6091"/>
                    <a:pt x="8055" y="6989"/>
                    <a:pt x="7317" y="7645"/>
                  </a:cubicBezTo>
                  <a:cubicBezTo>
                    <a:pt x="6711" y="8170"/>
                    <a:pt x="6324" y="8907"/>
                    <a:pt x="6232" y="9701"/>
                  </a:cubicBezTo>
                  <a:lnTo>
                    <a:pt x="5132" y="9701"/>
                  </a:lnTo>
                  <a:lnTo>
                    <a:pt x="5132" y="8018"/>
                  </a:lnTo>
                  <a:cubicBezTo>
                    <a:pt x="5600" y="7855"/>
                    <a:pt x="5940" y="7398"/>
                    <a:pt x="5940" y="6874"/>
                  </a:cubicBezTo>
                  <a:cubicBezTo>
                    <a:pt x="5940" y="6346"/>
                    <a:pt x="5600" y="5903"/>
                    <a:pt x="5132" y="5726"/>
                  </a:cubicBezTo>
                  <a:lnTo>
                    <a:pt x="5132" y="5120"/>
                  </a:lnTo>
                  <a:lnTo>
                    <a:pt x="5741" y="5120"/>
                  </a:lnTo>
                  <a:cubicBezTo>
                    <a:pt x="5903" y="5586"/>
                    <a:pt x="6347" y="5925"/>
                    <a:pt x="6885" y="5925"/>
                  </a:cubicBezTo>
                  <a:cubicBezTo>
                    <a:pt x="7413" y="5925"/>
                    <a:pt x="7856" y="5586"/>
                    <a:pt x="8019" y="5120"/>
                  </a:cubicBezTo>
                  <a:close/>
                  <a:moveTo>
                    <a:pt x="6206" y="10509"/>
                  </a:moveTo>
                  <a:lnTo>
                    <a:pt x="6206" y="11244"/>
                  </a:lnTo>
                  <a:cubicBezTo>
                    <a:pt x="6206" y="11314"/>
                    <a:pt x="6150" y="11373"/>
                    <a:pt x="6066" y="11373"/>
                  </a:cubicBezTo>
                  <a:lnTo>
                    <a:pt x="3379" y="11373"/>
                  </a:lnTo>
                  <a:cubicBezTo>
                    <a:pt x="3297" y="11373"/>
                    <a:pt x="3238" y="11314"/>
                    <a:pt x="3238" y="11244"/>
                  </a:cubicBezTo>
                  <a:lnTo>
                    <a:pt x="3238" y="10509"/>
                  </a:lnTo>
                  <a:close/>
                  <a:moveTo>
                    <a:pt x="4734" y="1"/>
                  </a:moveTo>
                  <a:cubicBezTo>
                    <a:pt x="2127" y="1"/>
                    <a:pt x="1" y="2116"/>
                    <a:pt x="1" y="4722"/>
                  </a:cubicBezTo>
                  <a:cubicBezTo>
                    <a:pt x="1" y="6066"/>
                    <a:pt x="584" y="7353"/>
                    <a:pt x="1592" y="8240"/>
                  </a:cubicBezTo>
                  <a:cubicBezTo>
                    <a:pt x="2127" y="8720"/>
                    <a:pt x="2433" y="9398"/>
                    <a:pt x="2433" y="10111"/>
                  </a:cubicBezTo>
                  <a:lnTo>
                    <a:pt x="2433" y="11244"/>
                  </a:lnTo>
                  <a:cubicBezTo>
                    <a:pt x="2433" y="11758"/>
                    <a:pt x="2854" y="12178"/>
                    <a:pt x="3379" y="12178"/>
                  </a:cubicBezTo>
                  <a:lnTo>
                    <a:pt x="6066" y="12178"/>
                  </a:lnTo>
                  <a:cubicBezTo>
                    <a:pt x="6593" y="12178"/>
                    <a:pt x="7014" y="11758"/>
                    <a:pt x="7014" y="11244"/>
                  </a:cubicBezTo>
                  <a:lnTo>
                    <a:pt x="7014" y="10111"/>
                  </a:lnTo>
                  <a:cubicBezTo>
                    <a:pt x="7014" y="9398"/>
                    <a:pt x="7317" y="8720"/>
                    <a:pt x="7856" y="8240"/>
                  </a:cubicBezTo>
                  <a:cubicBezTo>
                    <a:pt x="8860" y="7353"/>
                    <a:pt x="9447" y="6066"/>
                    <a:pt x="9447" y="4722"/>
                  </a:cubicBezTo>
                  <a:cubicBezTo>
                    <a:pt x="9447" y="4500"/>
                    <a:pt x="9259" y="4312"/>
                    <a:pt x="9037" y="4312"/>
                  </a:cubicBezTo>
                  <a:lnTo>
                    <a:pt x="7679" y="4312"/>
                  </a:lnTo>
                  <a:cubicBezTo>
                    <a:pt x="7458" y="4312"/>
                    <a:pt x="7284" y="4500"/>
                    <a:pt x="7284" y="4711"/>
                  </a:cubicBezTo>
                  <a:cubicBezTo>
                    <a:pt x="7284" y="4935"/>
                    <a:pt x="7104" y="5122"/>
                    <a:pt x="6884" y="5122"/>
                  </a:cubicBezTo>
                  <a:cubicBezTo>
                    <a:pt x="6828" y="5122"/>
                    <a:pt x="6770" y="5110"/>
                    <a:pt x="6711" y="5084"/>
                  </a:cubicBezTo>
                  <a:cubicBezTo>
                    <a:pt x="6557" y="5025"/>
                    <a:pt x="6476" y="4873"/>
                    <a:pt x="6476" y="4722"/>
                  </a:cubicBezTo>
                  <a:cubicBezTo>
                    <a:pt x="6476" y="4500"/>
                    <a:pt x="6302" y="4312"/>
                    <a:pt x="6066" y="4312"/>
                  </a:cubicBezTo>
                  <a:lnTo>
                    <a:pt x="5132" y="4312"/>
                  </a:lnTo>
                  <a:lnTo>
                    <a:pt x="5132" y="3706"/>
                  </a:lnTo>
                  <a:cubicBezTo>
                    <a:pt x="5600" y="3541"/>
                    <a:pt x="5940" y="3086"/>
                    <a:pt x="5940" y="2559"/>
                  </a:cubicBezTo>
                  <a:cubicBezTo>
                    <a:pt x="5940" y="2034"/>
                    <a:pt x="5600" y="1577"/>
                    <a:pt x="5132" y="1414"/>
                  </a:cubicBezTo>
                  <a:lnTo>
                    <a:pt x="5132" y="396"/>
                  </a:lnTo>
                  <a:cubicBezTo>
                    <a:pt x="5132" y="175"/>
                    <a:pt x="4958" y="1"/>
                    <a:pt x="4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6489238" y="2681150"/>
              <a:ext cx="128300" cy="148150"/>
            </a:xfrm>
            <a:custGeom>
              <a:avLst/>
              <a:gdLst/>
              <a:ahLst/>
              <a:cxnLst/>
              <a:rect l="l" t="t" r="r" b="b"/>
              <a:pathLst>
                <a:path w="5132" h="5926" extrusionOk="0">
                  <a:moveTo>
                    <a:pt x="809" y="817"/>
                  </a:moveTo>
                  <a:cubicBezTo>
                    <a:pt x="2643" y="1016"/>
                    <a:pt x="4105" y="2478"/>
                    <a:pt x="4290" y="4312"/>
                  </a:cubicBezTo>
                  <a:lnTo>
                    <a:pt x="3367" y="4312"/>
                  </a:lnTo>
                  <a:cubicBezTo>
                    <a:pt x="3145" y="4312"/>
                    <a:pt x="2969" y="4489"/>
                    <a:pt x="2969" y="4711"/>
                  </a:cubicBezTo>
                  <a:cubicBezTo>
                    <a:pt x="2969" y="4873"/>
                    <a:pt x="2876" y="5014"/>
                    <a:pt x="2736" y="5084"/>
                  </a:cubicBezTo>
                  <a:cubicBezTo>
                    <a:pt x="2679" y="5107"/>
                    <a:pt x="2622" y="5117"/>
                    <a:pt x="2568" y="5117"/>
                  </a:cubicBezTo>
                  <a:cubicBezTo>
                    <a:pt x="2345" y="5117"/>
                    <a:pt x="2164" y="4939"/>
                    <a:pt x="2164" y="4722"/>
                  </a:cubicBezTo>
                  <a:cubicBezTo>
                    <a:pt x="2152" y="4489"/>
                    <a:pt x="1976" y="4312"/>
                    <a:pt x="1754" y="4312"/>
                  </a:cubicBezTo>
                  <a:lnTo>
                    <a:pt x="809" y="4312"/>
                  </a:lnTo>
                  <a:lnTo>
                    <a:pt x="809" y="3706"/>
                  </a:lnTo>
                  <a:cubicBezTo>
                    <a:pt x="1274" y="3530"/>
                    <a:pt x="1614" y="3086"/>
                    <a:pt x="1614" y="2559"/>
                  </a:cubicBezTo>
                  <a:cubicBezTo>
                    <a:pt x="1614" y="2034"/>
                    <a:pt x="1274" y="1577"/>
                    <a:pt x="809" y="1414"/>
                  </a:cubicBezTo>
                  <a:lnTo>
                    <a:pt x="809" y="817"/>
                  </a:lnTo>
                  <a:close/>
                  <a:moveTo>
                    <a:pt x="420" y="1"/>
                  </a:moveTo>
                  <a:cubicBezTo>
                    <a:pt x="413" y="1"/>
                    <a:pt x="406" y="1"/>
                    <a:pt x="399" y="1"/>
                  </a:cubicBezTo>
                  <a:cubicBezTo>
                    <a:pt x="177" y="1"/>
                    <a:pt x="1" y="174"/>
                    <a:pt x="1" y="385"/>
                  </a:cubicBezTo>
                  <a:lnTo>
                    <a:pt x="1" y="1754"/>
                  </a:lnTo>
                  <a:cubicBezTo>
                    <a:pt x="1" y="1975"/>
                    <a:pt x="189" y="2149"/>
                    <a:pt x="399" y="2149"/>
                  </a:cubicBezTo>
                  <a:cubicBezTo>
                    <a:pt x="680" y="2149"/>
                    <a:pt x="901" y="2430"/>
                    <a:pt x="772" y="2736"/>
                  </a:cubicBezTo>
                  <a:cubicBezTo>
                    <a:pt x="713" y="2876"/>
                    <a:pt x="562" y="2957"/>
                    <a:pt x="410" y="2957"/>
                  </a:cubicBezTo>
                  <a:cubicBezTo>
                    <a:pt x="189" y="2957"/>
                    <a:pt x="1" y="3145"/>
                    <a:pt x="1" y="3367"/>
                  </a:cubicBezTo>
                  <a:lnTo>
                    <a:pt x="1" y="4722"/>
                  </a:lnTo>
                  <a:cubicBezTo>
                    <a:pt x="1" y="4944"/>
                    <a:pt x="177" y="5120"/>
                    <a:pt x="399" y="5120"/>
                  </a:cubicBezTo>
                  <a:lnTo>
                    <a:pt x="1415" y="5120"/>
                  </a:lnTo>
                  <a:cubicBezTo>
                    <a:pt x="1591" y="5586"/>
                    <a:pt x="2035" y="5925"/>
                    <a:pt x="2562" y="5925"/>
                  </a:cubicBezTo>
                  <a:cubicBezTo>
                    <a:pt x="3086" y="5925"/>
                    <a:pt x="3544" y="5586"/>
                    <a:pt x="3706" y="5120"/>
                  </a:cubicBezTo>
                  <a:lnTo>
                    <a:pt x="4722" y="5120"/>
                  </a:lnTo>
                  <a:cubicBezTo>
                    <a:pt x="4946" y="5120"/>
                    <a:pt x="5120" y="4944"/>
                    <a:pt x="5120" y="4722"/>
                  </a:cubicBezTo>
                  <a:cubicBezTo>
                    <a:pt x="5132" y="2123"/>
                    <a:pt x="3016" y="1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8" name="Google Shape;1028;p41"/>
          <p:cNvGrpSpPr/>
          <p:nvPr/>
        </p:nvGrpSpPr>
        <p:grpSpPr>
          <a:xfrm>
            <a:off x="2680750" y="1376275"/>
            <a:ext cx="345150" cy="344800"/>
            <a:chOff x="5512088" y="2681150"/>
            <a:chExt cx="345150" cy="344800"/>
          </a:xfrm>
        </p:grpSpPr>
        <p:sp>
          <p:nvSpPr>
            <p:cNvPr id="1029" name="Google Shape;1029;p41"/>
            <p:cNvSpPr/>
            <p:nvPr/>
          </p:nvSpPr>
          <p:spPr>
            <a:xfrm>
              <a:off x="5512088" y="2681150"/>
              <a:ext cx="345150" cy="344800"/>
            </a:xfrm>
            <a:custGeom>
              <a:avLst/>
              <a:gdLst/>
              <a:ahLst/>
              <a:cxnLst/>
              <a:rect l="l" t="t" r="r" b="b"/>
              <a:pathLst>
                <a:path w="13806" h="13792" extrusionOk="0">
                  <a:moveTo>
                    <a:pt x="6896" y="806"/>
                  </a:moveTo>
                  <a:cubicBezTo>
                    <a:pt x="8158" y="806"/>
                    <a:pt x="9188" y="1835"/>
                    <a:pt x="9188" y="3098"/>
                  </a:cubicBezTo>
                  <a:cubicBezTo>
                    <a:pt x="9188" y="3776"/>
                    <a:pt x="8882" y="4419"/>
                    <a:pt x="8357" y="4862"/>
                  </a:cubicBezTo>
                  <a:cubicBezTo>
                    <a:pt x="8018" y="5143"/>
                    <a:pt x="7785" y="5516"/>
                    <a:pt x="7704" y="5925"/>
                  </a:cubicBezTo>
                  <a:lnTo>
                    <a:pt x="7305" y="5925"/>
                  </a:lnTo>
                  <a:lnTo>
                    <a:pt x="7305" y="3799"/>
                  </a:lnTo>
                  <a:lnTo>
                    <a:pt x="7984" y="3120"/>
                  </a:lnTo>
                  <a:cubicBezTo>
                    <a:pt x="8136" y="2969"/>
                    <a:pt x="8158" y="2736"/>
                    <a:pt x="8029" y="2570"/>
                  </a:cubicBezTo>
                  <a:cubicBezTo>
                    <a:pt x="7948" y="2472"/>
                    <a:pt x="7831" y="2422"/>
                    <a:pt x="7713" y="2422"/>
                  </a:cubicBezTo>
                  <a:cubicBezTo>
                    <a:pt x="7609" y="2422"/>
                    <a:pt x="7504" y="2460"/>
                    <a:pt x="7423" y="2537"/>
                  </a:cubicBezTo>
                  <a:lnTo>
                    <a:pt x="6896" y="3061"/>
                  </a:lnTo>
                  <a:lnTo>
                    <a:pt x="6382" y="2537"/>
                  </a:lnTo>
                  <a:cubicBezTo>
                    <a:pt x="6300" y="2460"/>
                    <a:pt x="6194" y="2422"/>
                    <a:pt x="6090" y="2422"/>
                  </a:cubicBezTo>
                  <a:cubicBezTo>
                    <a:pt x="5971" y="2422"/>
                    <a:pt x="5854" y="2472"/>
                    <a:pt x="5773" y="2570"/>
                  </a:cubicBezTo>
                  <a:cubicBezTo>
                    <a:pt x="5644" y="2736"/>
                    <a:pt x="5670" y="2969"/>
                    <a:pt x="5810" y="3120"/>
                  </a:cubicBezTo>
                  <a:lnTo>
                    <a:pt x="6497" y="3799"/>
                  </a:lnTo>
                  <a:lnTo>
                    <a:pt x="6497" y="5925"/>
                  </a:lnTo>
                  <a:lnTo>
                    <a:pt x="6090" y="5925"/>
                  </a:lnTo>
                  <a:cubicBezTo>
                    <a:pt x="6006" y="5516"/>
                    <a:pt x="5785" y="5143"/>
                    <a:pt x="5445" y="4862"/>
                  </a:cubicBezTo>
                  <a:cubicBezTo>
                    <a:pt x="4909" y="4419"/>
                    <a:pt x="4604" y="3776"/>
                    <a:pt x="4604" y="3098"/>
                  </a:cubicBezTo>
                  <a:cubicBezTo>
                    <a:pt x="4604" y="1835"/>
                    <a:pt x="5633" y="806"/>
                    <a:pt x="6896" y="806"/>
                  </a:cubicBezTo>
                  <a:close/>
                  <a:moveTo>
                    <a:pt x="7678" y="6733"/>
                  </a:moveTo>
                  <a:lnTo>
                    <a:pt x="7678" y="7409"/>
                  </a:lnTo>
                  <a:cubicBezTo>
                    <a:pt x="7678" y="7480"/>
                    <a:pt x="7619" y="7538"/>
                    <a:pt x="7549" y="7538"/>
                  </a:cubicBezTo>
                  <a:lnTo>
                    <a:pt x="6253" y="7538"/>
                  </a:lnTo>
                  <a:cubicBezTo>
                    <a:pt x="6183" y="7538"/>
                    <a:pt x="6113" y="7480"/>
                    <a:pt x="6113" y="7409"/>
                  </a:cubicBezTo>
                  <a:lnTo>
                    <a:pt x="6113" y="6733"/>
                  </a:lnTo>
                  <a:close/>
                  <a:moveTo>
                    <a:pt x="2023" y="11772"/>
                  </a:moveTo>
                  <a:lnTo>
                    <a:pt x="2023" y="12986"/>
                  </a:lnTo>
                  <a:lnTo>
                    <a:pt x="805" y="12986"/>
                  </a:lnTo>
                  <a:lnTo>
                    <a:pt x="805" y="11772"/>
                  </a:lnTo>
                  <a:close/>
                  <a:moveTo>
                    <a:pt x="5692" y="11772"/>
                  </a:moveTo>
                  <a:lnTo>
                    <a:pt x="5692" y="12986"/>
                  </a:lnTo>
                  <a:lnTo>
                    <a:pt x="4477" y="12986"/>
                  </a:lnTo>
                  <a:lnTo>
                    <a:pt x="4477" y="11772"/>
                  </a:lnTo>
                  <a:close/>
                  <a:moveTo>
                    <a:pt x="9350" y="11772"/>
                  </a:moveTo>
                  <a:lnTo>
                    <a:pt x="9350" y="12986"/>
                  </a:lnTo>
                  <a:lnTo>
                    <a:pt x="8136" y="12986"/>
                  </a:lnTo>
                  <a:lnTo>
                    <a:pt x="8136" y="11772"/>
                  </a:lnTo>
                  <a:close/>
                  <a:moveTo>
                    <a:pt x="12997" y="11772"/>
                  </a:moveTo>
                  <a:lnTo>
                    <a:pt x="12997" y="12986"/>
                  </a:lnTo>
                  <a:lnTo>
                    <a:pt x="11782" y="12986"/>
                  </a:lnTo>
                  <a:lnTo>
                    <a:pt x="11782" y="11772"/>
                  </a:lnTo>
                  <a:close/>
                  <a:moveTo>
                    <a:pt x="6896" y="1"/>
                  </a:moveTo>
                  <a:cubicBezTo>
                    <a:pt x="5179" y="1"/>
                    <a:pt x="3787" y="1392"/>
                    <a:pt x="3787" y="3098"/>
                  </a:cubicBezTo>
                  <a:cubicBezTo>
                    <a:pt x="3787" y="4021"/>
                    <a:pt x="4197" y="4899"/>
                    <a:pt x="4921" y="5482"/>
                  </a:cubicBezTo>
                  <a:cubicBezTo>
                    <a:pt x="5165" y="5693"/>
                    <a:pt x="5305" y="5973"/>
                    <a:pt x="5305" y="6254"/>
                  </a:cubicBezTo>
                  <a:lnTo>
                    <a:pt x="5305" y="7409"/>
                  </a:lnTo>
                  <a:cubicBezTo>
                    <a:pt x="5305" y="7926"/>
                    <a:pt x="5726" y="8358"/>
                    <a:pt x="6253" y="8358"/>
                  </a:cubicBezTo>
                  <a:lnTo>
                    <a:pt x="6497" y="8358"/>
                  </a:lnTo>
                  <a:lnTo>
                    <a:pt x="6497" y="9188"/>
                  </a:lnTo>
                  <a:lnTo>
                    <a:pt x="1425" y="9188"/>
                  </a:lnTo>
                  <a:cubicBezTo>
                    <a:pt x="1204" y="9188"/>
                    <a:pt x="1027" y="9373"/>
                    <a:pt x="1027" y="9598"/>
                  </a:cubicBezTo>
                  <a:lnTo>
                    <a:pt x="1027" y="10964"/>
                  </a:lnTo>
                  <a:lnTo>
                    <a:pt x="396" y="10964"/>
                  </a:lnTo>
                  <a:cubicBezTo>
                    <a:pt x="174" y="10964"/>
                    <a:pt x="0" y="11152"/>
                    <a:pt x="0" y="11373"/>
                  </a:cubicBezTo>
                  <a:lnTo>
                    <a:pt x="0" y="13396"/>
                  </a:lnTo>
                  <a:cubicBezTo>
                    <a:pt x="0" y="13618"/>
                    <a:pt x="174" y="13791"/>
                    <a:pt x="396" y="13791"/>
                  </a:cubicBezTo>
                  <a:lnTo>
                    <a:pt x="2418" y="13791"/>
                  </a:lnTo>
                  <a:cubicBezTo>
                    <a:pt x="2654" y="13791"/>
                    <a:pt x="2828" y="13618"/>
                    <a:pt x="2828" y="13396"/>
                  </a:cubicBezTo>
                  <a:lnTo>
                    <a:pt x="2828" y="11373"/>
                  </a:lnTo>
                  <a:cubicBezTo>
                    <a:pt x="2828" y="11152"/>
                    <a:pt x="2654" y="10964"/>
                    <a:pt x="2418" y="10964"/>
                  </a:cubicBezTo>
                  <a:lnTo>
                    <a:pt x="1835" y="10964"/>
                  </a:lnTo>
                  <a:lnTo>
                    <a:pt x="1835" y="9993"/>
                  </a:lnTo>
                  <a:lnTo>
                    <a:pt x="4688" y="9993"/>
                  </a:lnTo>
                  <a:lnTo>
                    <a:pt x="4688" y="10964"/>
                  </a:lnTo>
                  <a:lnTo>
                    <a:pt x="4068" y="10964"/>
                  </a:lnTo>
                  <a:cubicBezTo>
                    <a:pt x="3846" y="10964"/>
                    <a:pt x="3669" y="11152"/>
                    <a:pt x="3669" y="11373"/>
                  </a:cubicBezTo>
                  <a:lnTo>
                    <a:pt x="3669" y="13396"/>
                  </a:lnTo>
                  <a:cubicBezTo>
                    <a:pt x="3669" y="13618"/>
                    <a:pt x="3846" y="13791"/>
                    <a:pt x="4068" y="13791"/>
                  </a:cubicBezTo>
                  <a:lnTo>
                    <a:pt x="6090" y="13791"/>
                  </a:lnTo>
                  <a:cubicBezTo>
                    <a:pt x="6312" y="13791"/>
                    <a:pt x="6497" y="13618"/>
                    <a:pt x="6497" y="13396"/>
                  </a:cubicBezTo>
                  <a:lnTo>
                    <a:pt x="6497" y="11373"/>
                  </a:lnTo>
                  <a:cubicBezTo>
                    <a:pt x="6497" y="11152"/>
                    <a:pt x="6312" y="10964"/>
                    <a:pt x="6090" y="10964"/>
                  </a:cubicBezTo>
                  <a:lnTo>
                    <a:pt x="5470" y="10964"/>
                  </a:lnTo>
                  <a:lnTo>
                    <a:pt x="5470" y="9993"/>
                  </a:lnTo>
                  <a:lnTo>
                    <a:pt x="8335" y="9993"/>
                  </a:lnTo>
                  <a:lnTo>
                    <a:pt x="8335" y="10964"/>
                  </a:lnTo>
                  <a:lnTo>
                    <a:pt x="7737" y="10964"/>
                  </a:lnTo>
                  <a:cubicBezTo>
                    <a:pt x="7516" y="10964"/>
                    <a:pt x="7328" y="11152"/>
                    <a:pt x="7328" y="11373"/>
                  </a:cubicBezTo>
                  <a:lnTo>
                    <a:pt x="7328" y="13396"/>
                  </a:lnTo>
                  <a:cubicBezTo>
                    <a:pt x="7328" y="13618"/>
                    <a:pt x="7516" y="13791"/>
                    <a:pt x="7737" y="13791"/>
                  </a:cubicBezTo>
                  <a:lnTo>
                    <a:pt x="9760" y="13791"/>
                  </a:lnTo>
                  <a:cubicBezTo>
                    <a:pt x="9981" y="13791"/>
                    <a:pt x="10158" y="13618"/>
                    <a:pt x="10158" y="13396"/>
                  </a:cubicBezTo>
                  <a:lnTo>
                    <a:pt x="10158" y="11373"/>
                  </a:lnTo>
                  <a:cubicBezTo>
                    <a:pt x="10158" y="11152"/>
                    <a:pt x="9981" y="10964"/>
                    <a:pt x="9760" y="10964"/>
                  </a:cubicBezTo>
                  <a:lnTo>
                    <a:pt x="9140" y="10964"/>
                  </a:lnTo>
                  <a:lnTo>
                    <a:pt x="9140" y="9993"/>
                  </a:lnTo>
                  <a:lnTo>
                    <a:pt x="11993" y="9993"/>
                  </a:lnTo>
                  <a:lnTo>
                    <a:pt x="11993" y="10964"/>
                  </a:lnTo>
                  <a:lnTo>
                    <a:pt x="11373" y="10964"/>
                  </a:lnTo>
                  <a:cubicBezTo>
                    <a:pt x="11151" y="10964"/>
                    <a:pt x="10975" y="11152"/>
                    <a:pt x="10975" y="11373"/>
                  </a:cubicBezTo>
                  <a:lnTo>
                    <a:pt x="10975" y="13396"/>
                  </a:lnTo>
                  <a:cubicBezTo>
                    <a:pt x="10975" y="13618"/>
                    <a:pt x="11151" y="13791"/>
                    <a:pt x="11373" y="13791"/>
                  </a:cubicBezTo>
                  <a:lnTo>
                    <a:pt x="13396" y="13791"/>
                  </a:lnTo>
                  <a:cubicBezTo>
                    <a:pt x="13617" y="13791"/>
                    <a:pt x="13805" y="13618"/>
                    <a:pt x="13805" y="13396"/>
                  </a:cubicBezTo>
                  <a:lnTo>
                    <a:pt x="13805" y="11373"/>
                  </a:lnTo>
                  <a:cubicBezTo>
                    <a:pt x="13805" y="11152"/>
                    <a:pt x="13617" y="10964"/>
                    <a:pt x="13396" y="10964"/>
                  </a:cubicBezTo>
                  <a:lnTo>
                    <a:pt x="12798" y="10964"/>
                  </a:lnTo>
                  <a:lnTo>
                    <a:pt x="12798" y="9598"/>
                  </a:lnTo>
                  <a:cubicBezTo>
                    <a:pt x="12798" y="9373"/>
                    <a:pt x="12624" y="9188"/>
                    <a:pt x="12402" y="9188"/>
                  </a:cubicBezTo>
                  <a:lnTo>
                    <a:pt x="7305" y="9188"/>
                  </a:lnTo>
                  <a:lnTo>
                    <a:pt x="7305" y="8358"/>
                  </a:lnTo>
                  <a:lnTo>
                    <a:pt x="7549" y="8358"/>
                  </a:lnTo>
                  <a:cubicBezTo>
                    <a:pt x="8065" y="8358"/>
                    <a:pt x="8486" y="7926"/>
                    <a:pt x="8486" y="7409"/>
                  </a:cubicBezTo>
                  <a:lnTo>
                    <a:pt x="8486" y="6254"/>
                  </a:lnTo>
                  <a:cubicBezTo>
                    <a:pt x="8486" y="5973"/>
                    <a:pt x="8638" y="5693"/>
                    <a:pt x="8882" y="5482"/>
                  </a:cubicBezTo>
                  <a:cubicBezTo>
                    <a:pt x="9597" y="4899"/>
                    <a:pt x="10018" y="4021"/>
                    <a:pt x="10018" y="3098"/>
                  </a:cubicBezTo>
                  <a:cubicBezTo>
                    <a:pt x="10018" y="1392"/>
                    <a:pt x="8615" y="1"/>
                    <a:pt x="6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5782663" y="2748350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88"/>
                    <a:pt x="0" y="410"/>
                  </a:cubicBezTo>
                  <a:cubicBezTo>
                    <a:pt x="0" y="631"/>
                    <a:pt x="177" y="808"/>
                    <a:pt x="398" y="808"/>
                  </a:cubicBezTo>
                  <a:lnTo>
                    <a:pt x="1204" y="808"/>
                  </a:lnTo>
                  <a:cubicBezTo>
                    <a:pt x="1439" y="808"/>
                    <a:pt x="1613" y="631"/>
                    <a:pt x="1613" y="410"/>
                  </a:cubicBezTo>
                  <a:cubicBezTo>
                    <a:pt x="1613" y="188"/>
                    <a:pt x="1439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5774438" y="2694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58" y="1"/>
                  </a:moveTo>
                  <a:cubicBezTo>
                    <a:pt x="1091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24"/>
                    <a:pt x="107" y="1011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403"/>
                    <a:pt x="1510" y="204"/>
                  </a:cubicBezTo>
                  <a:cubicBezTo>
                    <a:pt x="1431" y="70"/>
                    <a:pt x="1296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5774438" y="2792200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7" y="0"/>
                  </a:moveTo>
                  <a:cubicBezTo>
                    <a:pt x="320" y="0"/>
                    <a:pt x="186" y="73"/>
                    <a:pt x="107" y="199"/>
                  </a:cubicBezTo>
                  <a:cubicBezTo>
                    <a:pt x="1" y="398"/>
                    <a:pt x="60" y="642"/>
                    <a:pt x="259" y="760"/>
                  </a:cubicBezTo>
                  <a:lnTo>
                    <a:pt x="960" y="1158"/>
                  </a:lnTo>
                  <a:cubicBezTo>
                    <a:pt x="1023" y="1196"/>
                    <a:pt x="1091" y="1214"/>
                    <a:pt x="1159" y="1214"/>
                  </a:cubicBezTo>
                  <a:cubicBezTo>
                    <a:pt x="1296" y="1214"/>
                    <a:pt x="1431" y="1141"/>
                    <a:pt x="1510" y="1018"/>
                  </a:cubicBezTo>
                  <a:cubicBezTo>
                    <a:pt x="1628" y="819"/>
                    <a:pt x="1558" y="572"/>
                    <a:pt x="1359" y="457"/>
                  </a:cubicBezTo>
                  <a:lnTo>
                    <a:pt x="657" y="58"/>
                  </a:lnTo>
                  <a:cubicBezTo>
                    <a:pt x="594" y="19"/>
                    <a:pt x="525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5546513" y="2748350"/>
              <a:ext cx="40700" cy="20200"/>
            </a:xfrm>
            <a:custGeom>
              <a:avLst/>
              <a:gdLst/>
              <a:ahLst/>
              <a:cxnLst/>
              <a:rect l="l" t="t" r="r" b="b"/>
              <a:pathLst>
                <a:path w="1628" h="808" extrusionOk="0">
                  <a:moveTo>
                    <a:pt x="410" y="0"/>
                  </a:moveTo>
                  <a:cubicBezTo>
                    <a:pt x="188" y="0"/>
                    <a:pt x="1" y="188"/>
                    <a:pt x="1" y="410"/>
                  </a:cubicBezTo>
                  <a:cubicBezTo>
                    <a:pt x="1" y="631"/>
                    <a:pt x="188" y="808"/>
                    <a:pt x="410" y="808"/>
                  </a:cubicBezTo>
                  <a:lnTo>
                    <a:pt x="1218" y="808"/>
                  </a:lnTo>
                  <a:cubicBezTo>
                    <a:pt x="1440" y="808"/>
                    <a:pt x="1628" y="631"/>
                    <a:pt x="1628" y="410"/>
                  </a:cubicBezTo>
                  <a:cubicBezTo>
                    <a:pt x="1628" y="188"/>
                    <a:pt x="1440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5554713" y="2694450"/>
              <a:ext cx="40650" cy="30375"/>
            </a:xfrm>
            <a:custGeom>
              <a:avLst/>
              <a:gdLst/>
              <a:ahLst/>
              <a:cxnLst/>
              <a:rect l="l" t="t" r="r" b="b"/>
              <a:pathLst>
                <a:path w="1626" h="1215" extrusionOk="0">
                  <a:moveTo>
                    <a:pt x="462" y="1"/>
                  </a:moveTo>
                  <a:cubicBezTo>
                    <a:pt x="321" y="1"/>
                    <a:pt x="184" y="70"/>
                    <a:pt x="107" y="204"/>
                  </a:cubicBezTo>
                  <a:cubicBezTo>
                    <a:pt x="1" y="403"/>
                    <a:pt x="60" y="650"/>
                    <a:pt x="259" y="753"/>
                  </a:cubicBezTo>
                  <a:lnTo>
                    <a:pt x="960" y="1163"/>
                  </a:lnTo>
                  <a:cubicBezTo>
                    <a:pt x="1021" y="1197"/>
                    <a:pt x="1090" y="1214"/>
                    <a:pt x="1159" y="1214"/>
                  </a:cubicBezTo>
                  <a:cubicBezTo>
                    <a:pt x="1299" y="1214"/>
                    <a:pt x="1439" y="1145"/>
                    <a:pt x="1510" y="1011"/>
                  </a:cubicBezTo>
                  <a:cubicBezTo>
                    <a:pt x="1625" y="824"/>
                    <a:pt x="1555" y="565"/>
                    <a:pt x="1356" y="462"/>
                  </a:cubicBezTo>
                  <a:lnTo>
                    <a:pt x="668" y="52"/>
                  </a:lnTo>
                  <a:cubicBezTo>
                    <a:pt x="603" y="18"/>
                    <a:pt x="532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5554713" y="2792200"/>
              <a:ext cx="40650" cy="30350"/>
            </a:xfrm>
            <a:custGeom>
              <a:avLst/>
              <a:gdLst/>
              <a:ahLst/>
              <a:cxnLst/>
              <a:rect l="l" t="t" r="r" b="b"/>
              <a:pathLst>
                <a:path w="1626" h="1214" extrusionOk="0">
                  <a:moveTo>
                    <a:pt x="1162" y="0"/>
                  </a:moveTo>
                  <a:cubicBezTo>
                    <a:pt x="1092" y="0"/>
                    <a:pt x="1022" y="19"/>
                    <a:pt x="960" y="58"/>
                  </a:cubicBezTo>
                  <a:lnTo>
                    <a:pt x="259" y="457"/>
                  </a:lnTo>
                  <a:cubicBezTo>
                    <a:pt x="60" y="572"/>
                    <a:pt x="1" y="819"/>
                    <a:pt x="107" y="1018"/>
                  </a:cubicBezTo>
                  <a:cubicBezTo>
                    <a:pt x="184" y="1141"/>
                    <a:pt x="320" y="1214"/>
                    <a:pt x="461" y="1214"/>
                  </a:cubicBezTo>
                  <a:cubicBezTo>
                    <a:pt x="531" y="1214"/>
                    <a:pt x="602" y="1196"/>
                    <a:pt x="668" y="1158"/>
                  </a:cubicBezTo>
                  <a:lnTo>
                    <a:pt x="1356" y="760"/>
                  </a:lnTo>
                  <a:cubicBezTo>
                    <a:pt x="1555" y="642"/>
                    <a:pt x="1625" y="398"/>
                    <a:pt x="1510" y="199"/>
                  </a:cubicBezTo>
                  <a:cubicBezTo>
                    <a:pt x="1439" y="73"/>
                    <a:pt x="1301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677</Words>
  <Application>Microsoft Macintosh PowerPoint</Application>
  <PresentationFormat>On-screen Show (16:9)</PresentationFormat>
  <Paragraphs>149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Hanken Grotesk</vt:lpstr>
      <vt:lpstr>Arial</vt:lpstr>
      <vt:lpstr>Nunito Light</vt:lpstr>
      <vt:lpstr>Raleway ExtraBold</vt:lpstr>
      <vt:lpstr>Anaheim</vt:lpstr>
      <vt:lpstr>Raleway</vt:lpstr>
      <vt:lpstr>Raleway Black</vt:lpstr>
      <vt:lpstr>quote-cjk-patch</vt:lpstr>
      <vt:lpstr>Technology Market Research Pitch Deck by Slidesgo</vt:lpstr>
      <vt:lpstr>FACIAL  EXPRESSION &amp; EMOTION RECOGNITION FOR SOCIAL INTERACTION</vt:lpstr>
      <vt:lpstr>TABLE OF CONTENTS</vt:lpstr>
      <vt:lpstr>THE UNSEEN CHALLENGE </vt:lpstr>
      <vt:lpstr>PROPOSED SOLUTION</vt:lpstr>
      <vt:lpstr>TECH-STACK </vt:lpstr>
      <vt:lpstr>ARCHITECTURE &amp; WORKFLOW</vt:lpstr>
      <vt:lpstr>MODEL TRAINING &amp; PERFORMANCE</vt:lpstr>
      <vt:lpstr>PROGRESS &amp; ANALYSIS</vt:lpstr>
      <vt:lpstr>USER INTERFACE DESIGN</vt:lpstr>
      <vt:lpstr>NEURO-FUZZY INTEGRATION</vt:lpstr>
      <vt:lpstr>CHALLENGES &amp; SOLUTIONS</vt:lpstr>
      <vt:lpstr>FUTURE EHNANCEMENTS</vt:lpstr>
      <vt:lpstr>CONCLUSION &amp;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 EXPRESSION &amp; EMOTION RECOGNITION FOR SOCIAL INTERACTION</dc:title>
  <cp:lastModifiedBy>vraj borad</cp:lastModifiedBy>
  <cp:revision>9</cp:revision>
  <dcterms:modified xsi:type="dcterms:W3CDTF">2025-11-12T09:40:25Z</dcterms:modified>
</cp:coreProperties>
</file>